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Anton"/>
      <p:regular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PT Sans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PTSans-bold.fntdata"/><Relationship Id="rId21" Type="http://schemas.openxmlformats.org/officeDocument/2006/relationships/font" Target="fonts/PTSans-regular.fntdata"/><Relationship Id="rId24" Type="http://schemas.openxmlformats.org/officeDocument/2006/relationships/font" Target="fonts/PTSans-boldItalic.fntdata"/><Relationship Id="rId23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Anton-regular.fntdata"/><Relationship Id="rId14" Type="http://schemas.openxmlformats.org/officeDocument/2006/relationships/slide" Target="slides/slide10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488530b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0488530b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b82036a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b82036a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dc4aac4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bdc4aac4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23aab19ae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23aab19a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b7ccb34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b7ccb34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bd748884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bd748884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c23aab19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c23aab19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292100" y="552713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763825"/>
            <a:ext cx="4297200" cy="27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672150"/>
            <a:ext cx="4297200" cy="475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92109" y="943409"/>
            <a:ext cx="222404" cy="640898"/>
            <a:chOff x="1830797" y="1438278"/>
            <a:chExt cx="129757" cy="373876"/>
          </a:xfrm>
        </p:grpSpPr>
        <p:sp>
          <p:nvSpPr>
            <p:cNvPr id="13" name="Google Shape;13;p2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292100" y="552713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713225" y="1808674"/>
            <a:ext cx="4979100" cy="14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713225" y="3202998"/>
            <a:ext cx="49791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 b="0" l="13005" r="0" t="20210"/>
          <a:stretch/>
        </p:blipFill>
        <p:spPr>
          <a:xfrm rot="10800000">
            <a:off x="1299073" y="1217525"/>
            <a:ext cx="7885327" cy="39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720000" y="17691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3" type="title"/>
          </p:nvPr>
        </p:nvSpPr>
        <p:spPr>
          <a:xfrm>
            <a:off x="4804238" y="17691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4" type="title"/>
          </p:nvPr>
        </p:nvSpPr>
        <p:spPr>
          <a:xfrm>
            <a:off x="720000" y="26647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5" type="title"/>
          </p:nvPr>
        </p:nvSpPr>
        <p:spPr>
          <a:xfrm>
            <a:off x="4804238" y="26647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720000" y="356047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4804238" y="356047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12925" y="1706562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8" type="subTitle"/>
          </p:nvPr>
        </p:nvSpPr>
        <p:spPr>
          <a:xfrm>
            <a:off x="1412925" y="2602213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9" type="subTitle"/>
          </p:nvPr>
        </p:nvSpPr>
        <p:spPr>
          <a:xfrm>
            <a:off x="1412925" y="3497925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3" type="subTitle"/>
          </p:nvPr>
        </p:nvSpPr>
        <p:spPr>
          <a:xfrm>
            <a:off x="5497175" y="1706562"/>
            <a:ext cx="28443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4" type="subTitle"/>
          </p:nvPr>
        </p:nvSpPr>
        <p:spPr>
          <a:xfrm>
            <a:off x="5497176" y="2603563"/>
            <a:ext cx="2844300" cy="570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5" type="subTitle"/>
          </p:nvPr>
        </p:nvSpPr>
        <p:spPr>
          <a:xfrm>
            <a:off x="5497175" y="3497925"/>
            <a:ext cx="28443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3" name="Google Shape;93;p13"/>
          <p:cNvGrpSpPr/>
          <p:nvPr/>
        </p:nvGrpSpPr>
        <p:grpSpPr>
          <a:xfrm rot="5400000">
            <a:off x="139740" y="3706278"/>
            <a:ext cx="492253" cy="159803"/>
            <a:chOff x="2065129" y="1137027"/>
            <a:chExt cx="222397" cy="72195"/>
          </a:xfrm>
        </p:grpSpPr>
        <p:sp>
          <p:nvSpPr>
            <p:cNvPr id="94" name="Google Shape;94;p13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8141698" y="911669"/>
            <a:ext cx="449624" cy="225349"/>
            <a:chOff x="1474549" y="1115424"/>
            <a:chExt cx="229940" cy="115256"/>
          </a:xfrm>
        </p:grpSpPr>
        <p:sp>
          <p:nvSpPr>
            <p:cNvPr id="98" name="Google Shape;98;p13"/>
            <p:cNvSpPr/>
            <p:nvPr/>
          </p:nvSpPr>
          <p:spPr>
            <a:xfrm>
              <a:off x="1589519" y="1115424"/>
              <a:ext cx="114970" cy="114970"/>
            </a:xfrm>
            <a:custGeom>
              <a:rect b="b" l="l" r="r" t="t"/>
              <a:pathLst>
                <a:path extrusionOk="0" h="9633" w="9633">
                  <a:moveTo>
                    <a:pt x="4798" y="0"/>
                  </a:moveTo>
                  <a:lnTo>
                    <a:pt x="3524" y="3536"/>
                  </a:lnTo>
                  <a:lnTo>
                    <a:pt x="0" y="4834"/>
                  </a:lnTo>
                  <a:lnTo>
                    <a:pt x="3524" y="6108"/>
                  </a:lnTo>
                  <a:lnTo>
                    <a:pt x="4822" y="9632"/>
                  </a:lnTo>
                  <a:lnTo>
                    <a:pt x="6096" y="6108"/>
                  </a:lnTo>
                  <a:lnTo>
                    <a:pt x="9632" y="4810"/>
                  </a:lnTo>
                  <a:lnTo>
                    <a:pt x="6096" y="3536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474549" y="1115711"/>
              <a:ext cx="114982" cy="114970"/>
            </a:xfrm>
            <a:custGeom>
              <a:rect b="b" l="l" r="r" t="t"/>
              <a:pathLst>
                <a:path extrusionOk="0" fill="none" h="9633" w="9634">
                  <a:moveTo>
                    <a:pt x="3525" y="3536"/>
                  </a:moveTo>
                  <a:lnTo>
                    <a:pt x="1" y="4822"/>
                  </a:lnTo>
                  <a:lnTo>
                    <a:pt x="3525" y="6108"/>
                  </a:lnTo>
                  <a:lnTo>
                    <a:pt x="4823" y="9632"/>
                  </a:lnTo>
                  <a:lnTo>
                    <a:pt x="6097" y="6108"/>
                  </a:lnTo>
                  <a:lnTo>
                    <a:pt x="9633" y="4810"/>
                  </a:lnTo>
                  <a:lnTo>
                    <a:pt x="6097" y="3524"/>
                  </a:lnTo>
                  <a:lnTo>
                    <a:pt x="4799" y="0"/>
                  </a:lnTo>
                  <a:close/>
                </a:path>
              </a:pathLst>
            </a:custGeom>
            <a:noFill/>
            <a:ln cap="flat" cmpd="sng" w="89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50612" t="22940"/>
          <a:stretch/>
        </p:blipFill>
        <p:spPr>
          <a:xfrm flipH="1">
            <a:off x="-1" y="-2"/>
            <a:ext cx="3860951" cy="327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76232" r="0" t="65863"/>
          <a:stretch/>
        </p:blipFill>
        <p:spPr>
          <a:xfrm rot="10800000">
            <a:off x="7324376" y="3705600"/>
            <a:ext cx="1858048" cy="1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hasCustomPrompt="1" type="title"/>
          </p:nvPr>
        </p:nvSpPr>
        <p:spPr>
          <a:xfrm>
            <a:off x="4782175" y="539500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4782175" y="1323633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hasCustomPrompt="1" idx="2" type="title"/>
          </p:nvPr>
        </p:nvSpPr>
        <p:spPr>
          <a:xfrm>
            <a:off x="713225" y="1946674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/>
          <p:nvPr>
            <p:ph idx="3" type="subTitle"/>
          </p:nvPr>
        </p:nvSpPr>
        <p:spPr>
          <a:xfrm>
            <a:off x="713225" y="2728547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hasCustomPrompt="1" idx="4" type="title"/>
          </p:nvPr>
        </p:nvSpPr>
        <p:spPr>
          <a:xfrm>
            <a:off x="4782175" y="3353848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/>
          <p:nvPr>
            <p:ph idx="5" type="subTitle"/>
          </p:nvPr>
        </p:nvSpPr>
        <p:spPr>
          <a:xfrm>
            <a:off x="4782175" y="4133461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/>
          </a:blip>
          <a:srcRect b="0" l="55231" r="0" t="42475"/>
          <a:stretch/>
        </p:blipFill>
        <p:spPr>
          <a:xfrm flipH="1">
            <a:off x="5414081" y="-13990"/>
            <a:ext cx="3957402" cy="27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55231" r="0" t="71853"/>
          <a:stretch/>
        </p:blipFill>
        <p:spPr>
          <a:xfrm rot="10800000">
            <a:off x="-1265477" y="4654103"/>
            <a:ext cx="3957402" cy="135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5"/>
          <p:cNvGrpSpPr/>
          <p:nvPr/>
        </p:nvGrpSpPr>
        <p:grpSpPr>
          <a:xfrm flipH="1" rot="-5400000">
            <a:off x="7998359" y="4519600"/>
            <a:ext cx="238351" cy="686772"/>
            <a:chOff x="1830797" y="1438278"/>
            <a:chExt cx="129757" cy="373876"/>
          </a:xfrm>
        </p:grpSpPr>
        <p:sp>
          <p:nvSpPr>
            <p:cNvPr id="113" name="Google Shape;113;p15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5"/>
          <p:cNvSpPr txBox="1"/>
          <p:nvPr>
            <p:ph type="title"/>
          </p:nvPr>
        </p:nvSpPr>
        <p:spPr>
          <a:xfrm>
            <a:off x="713225" y="2594243"/>
            <a:ext cx="28236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subTitle"/>
          </p:nvPr>
        </p:nvSpPr>
        <p:spPr>
          <a:xfrm>
            <a:off x="713225" y="3752714"/>
            <a:ext cx="28236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8" name="Google Shape;118;p15"/>
          <p:cNvSpPr/>
          <p:nvPr>
            <p:ph idx="2" type="pic"/>
          </p:nvPr>
        </p:nvSpPr>
        <p:spPr>
          <a:xfrm>
            <a:off x="6221100" y="619100"/>
            <a:ext cx="2209500" cy="38826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5"/>
          <p:cNvSpPr/>
          <p:nvPr>
            <p:ph idx="3" type="pic"/>
          </p:nvPr>
        </p:nvSpPr>
        <p:spPr>
          <a:xfrm>
            <a:off x="3918650" y="2604200"/>
            <a:ext cx="1920600" cy="18975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5"/>
          <p:cNvSpPr/>
          <p:nvPr>
            <p:ph idx="4" type="pic"/>
          </p:nvPr>
        </p:nvSpPr>
        <p:spPr>
          <a:xfrm rot="5400000">
            <a:off x="2474400" y="-1142200"/>
            <a:ext cx="1610100" cy="51327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b="0" l="35782" r="0" t="27588"/>
          <a:stretch/>
        </p:blipFill>
        <p:spPr>
          <a:xfrm rot="10800000">
            <a:off x="3761073" y="1844325"/>
            <a:ext cx="5414052" cy="3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type="title"/>
          </p:nvPr>
        </p:nvSpPr>
        <p:spPr>
          <a:xfrm>
            <a:off x="1306121" y="978188"/>
            <a:ext cx="43434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" type="subTitle"/>
          </p:nvPr>
        </p:nvSpPr>
        <p:spPr>
          <a:xfrm>
            <a:off x="1306121" y="2230913"/>
            <a:ext cx="43434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 b="0" l="76147" r="0" t="56224"/>
          <a:stretch/>
        </p:blipFill>
        <p:spPr>
          <a:xfrm>
            <a:off x="0" y="1"/>
            <a:ext cx="2010952" cy="200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b="69031" l="0" r="61468" t="0"/>
          <a:stretch/>
        </p:blipFill>
        <p:spPr>
          <a:xfrm flipH="1">
            <a:off x="0" y="3828950"/>
            <a:ext cx="3012275" cy="13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2">
            <a:alphaModFix/>
          </a:blip>
          <a:srcRect b="0" l="67460" r="0" t="42475"/>
          <a:stretch/>
        </p:blipFill>
        <p:spPr>
          <a:xfrm flipH="1">
            <a:off x="6710874" y="-412725"/>
            <a:ext cx="2433126" cy="233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7"/>
          <p:cNvGrpSpPr/>
          <p:nvPr/>
        </p:nvGrpSpPr>
        <p:grpSpPr>
          <a:xfrm flipH="1">
            <a:off x="8641520" y="856408"/>
            <a:ext cx="238351" cy="686772"/>
            <a:chOff x="1830797" y="1438278"/>
            <a:chExt cx="129757" cy="373876"/>
          </a:xfrm>
        </p:grpSpPr>
        <p:sp>
          <p:nvSpPr>
            <p:cNvPr id="130" name="Google Shape;130;p17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720000" y="1796299"/>
            <a:ext cx="34290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4992801" y="1794926"/>
            <a:ext cx="34272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3" type="subTitle"/>
          </p:nvPr>
        </p:nvSpPr>
        <p:spPr>
          <a:xfrm>
            <a:off x="2857508" y="3636433"/>
            <a:ext cx="34290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720000" y="1313875"/>
            <a:ext cx="3427200" cy="447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5" type="subTitle"/>
          </p:nvPr>
        </p:nvSpPr>
        <p:spPr>
          <a:xfrm>
            <a:off x="4992803" y="1312950"/>
            <a:ext cx="3427200" cy="445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6" type="subTitle"/>
          </p:nvPr>
        </p:nvSpPr>
        <p:spPr>
          <a:xfrm>
            <a:off x="2862072" y="3157827"/>
            <a:ext cx="34290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b="0" l="0" r="43927" t="0"/>
          <a:stretch/>
        </p:blipFill>
        <p:spPr>
          <a:xfrm>
            <a:off x="4777550" y="449350"/>
            <a:ext cx="438360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 b="0" l="48427" r="0" t="49106"/>
          <a:stretch/>
        </p:blipFill>
        <p:spPr>
          <a:xfrm flipH="1" rot="10800000">
            <a:off x="-5328" y="3012876"/>
            <a:ext cx="4031877" cy="21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719999" y="1710557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2" type="subTitle"/>
          </p:nvPr>
        </p:nvSpPr>
        <p:spPr>
          <a:xfrm>
            <a:off x="5079781" y="1710557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3" type="subTitle"/>
          </p:nvPr>
        </p:nvSpPr>
        <p:spPr>
          <a:xfrm>
            <a:off x="719999" y="3464552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4" type="subTitle"/>
          </p:nvPr>
        </p:nvSpPr>
        <p:spPr>
          <a:xfrm>
            <a:off x="5079775" y="3464552"/>
            <a:ext cx="3337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5" type="subTitle"/>
          </p:nvPr>
        </p:nvSpPr>
        <p:spPr>
          <a:xfrm>
            <a:off x="719999" y="1248387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6" type="subTitle"/>
          </p:nvPr>
        </p:nvSpPr>
        <p:spPr>
          <a:xfrm>
            <a:off x="719999" y="3004092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7" type="subTitle"/>
          </p:nvPr>
        </p:nvSpPr>
        <p:spPr>
          <a:xfrm>
            <a:off x="5079749" y="1248387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8" type="subTitle"/>
          </p:nvPr>
        </p:nvSpPr>
        <p:spPr>
          <a:xfrm>
            <a:off x="5079737" y="3004092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 rotWithShape="1">
          <a:blip r:embed="rId2">
            <a:alphaModFix/>
          </a:blip>
          <a:srcRect b="70286" l="0" r="49083" t="0"/>
          <a:stretch/>
        </p:blipFill>
        <p:spPr>
          <a:xfrm>
            <a:off x="5884525" y="4110675"/>
            <a:ext cx="3259474" cy="10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2">
            <a:alphaModFix/>
          </a:blip>
          <a:srcRect b="0" l="55231" r="0" t="47106"/>
          <a:stretch/>
        </p:blipFill>
        <p:spPr>
          <a:xfrm>
            <a:off x="0" y="0"/>
            <a:ext cx="2748227" cy="1762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9"/>
          <p:cNvGrpSpPr/>
          <p:nvPr/>
        </p:nvGrpSpPr>
        <p:grpSpPr>
          <a:xfrm rot="5400000">
            <a:off x="937448" y="4379783"/>
            <a:ext cx="238351" cy="686772"/>
            <a:chOff x="1830797" y="1438278"/>
            <a:chExt cx="129757" cy="373876"/>
          </a:xfrm>
        </p:grpSpPr>
        <p:sp>
          <p:nvSpPr>
            <p:cNvPr id="156" name="Google Shape;156;p19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720000" y="1686750"/>
            <a:ext cx="21120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3645950" y="1686757"/>
            <a:ext cx="21147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subTitle"/>
          </p:nvPr>
        </p:nvSpPr>
        <p:spPr>
          <a:xfrm>
            <a:off x="720000" y="3554350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4" type="subTitle"/>
          </p:nvPr>
        </p:nvSpPr>
        <p:spPr>
          <a:xfrm>
            <a:off x="3645950" y="3554349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5" type="subTitle"/>
          </p:nvPr>
        </p:nvSpPr>
        <p:spPr>
          <a:xfrm>
            <a:off x="6317500" y="1686757"/>
            <a:ext cx="21147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6" type="subTitle"/>
          </p:nvPr>
        </p:nvSpPr>
        <p:spPr>
          <a:xfrm>
            <a:off x="6317522" y="3554350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7" type="subTitle"/>
          </p:nvPr>
        </p:nvSpPr>
        <p:spPr>
          <a:xfrm>
            <a:off x="724153" y="1286700"/>
            <a:ext cx="21030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8" type="subTitle"/>
          </p:nvPr>
        </p:nvSpPr>
        <p:spPr>
          <a:xfrm>
            <a:off x="3650104" y="1286700"/>
            <a:ext cx="21066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9" type="subTitle"/>
          </p:nvPr>
        </p:nvSpPr>
        <p:spPr>
          <a:xfrm>
            <a:off x="6321650" y="1286700"/>
            <a:ext cx="21063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13" type="subTitle"/>
          </p:nvPr>
        </p:nvSpPr>
        <p:spPr>
          <a:xfrm>
            <a:off x="724158" y="3151092"/>
            <a:ext cx="21069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14" type="subTitle"/>
          </p:nvPr>
        </p:nvSpPr>
        <p:spPr>
          <a:xfrm>
            <a:off x="3650104" y="3151090"/>
            <a:ext cx="21066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15" type="subTitle"/>
          </p:nvPr>
        </p:nvSpPr>
        <p:spPr>
          <a:xfrm>
            <a:off x="6321673" y="3151091"/>
            <a:ext cx="21063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1242850" y="1363638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174" name="Google Shape;174;p20"/>
          <p:cNvSpPr txBox="1"/>
          <p:nvPr>
            <p:ph type="title"/>
          </p:nvPr>
        </p:nvSpPr>
        <p:spPr>
          <a:xfrm>
            <a:off x="722414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722376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/>
        </p:nvSpPr>
        <p:spPr>
          <a:xfrm>
            <a:off x="722376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43927" t="0"/>
          <a:stretch/>
        </p:blipFill>
        <p:spPr>
          <a:xfrm flipH="1">
            <a:off x="-5328" y="449350"/>
            <a:ext cx="438360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48427" r="0" t="49106"/>
          <a:stretch/>
        </p:blipFill>
        <p:spPr>
          <a:xfrm rot="10800000">
            <a:off x="5129274" y="3012876"/>
            <a:ext cx="4031877" cy="21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713225" y="2199415"/>
            <a:ext cx="4383600" cy="16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713225" y="1276985"/>
            <a:ext cx="9009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1" name="Google Shape;21;p3"/>
          <p:cNvGrpSpPr/>
          <p:nvPr/>
        </p:nvGrpSpPr>
        <p:grpSpPr>
          <a:xfrm rot="5400000">
            <a:off x="8318085" y="749087"/>
            <a:ext cx="620554" cy="201452"/>
            <a:chOff x="2065129" y="1137027"/>
            <a:chExt cx="222397" cy="72195"/>
          </a:xfrm>
        </p:grpSpPr>
        <p:sp>
          <p:nvSpPr>
            <p:cNvPr id="22" name="Google Shape;22;p3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 flipH="1">
            <a:off x="1778107" y="-266873"/>
            <a:ext cx="7379876" cy="4577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1"/>
          <p:cNvGrpSpPr/>
          <p:nvPr/>
        </p:nvGrpSpPr>
        <p:grpSpPr>
          <a:xfrm>
            <a:off x="185016" y="3428979"/>
            <a:ext cx="238844" cy="688268"/>
            <a:chOff x="1830797" y="1438278"/>
            <a:chExt cx="129757" cy="373876"/>
          </a:xfrm>
        </p:grpSpPr>
        <p:sp>
          <p:nvSpPr>
            <p:cNvPr id="180" name="Google Shape;180;p21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1"/>
          <p:cNvGrpSpPr/>
          <p:nvPr/>
        </p:nvGrpSpPr>
        <p:grpSpPr>
          <a:xfrm>
            <a:off x="423856" y="3804476"/>
            <a:ext cx="1571385" cy="2609391"/>
            <a:chOff x="-2915381" y="1168517"/>
            <a:chExt cx="1648536" cy="2645637"/>
          </a:xfrm>
        </p:grpSpPr>
        <p:sp>
          <p:nvSpPr>
            <p:cNvPr id="184" name="Google Shape;184;p21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 rotWithShape="1">
          <a:blip r:embed="rId2">
            <a:alphaModFix/>
          </a:blip>
          <a:srcRect b="0" l="35782" r="0" t="27588"/>
          <a:stretch/>
        </p:blipFill>
        <p:spPr>
          <a:xfrm rot="10800000">
            <a:off x="3761073" y="1844325"/>
            <a:ext cx="5414052" cy="33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2">
            <a:alphaModFix/>
          </a:blip>
          <a:srcRect b="0" l="76147" r="0" t="56224"/>
          <a:stretch/>
        </p:blipFill>
        <p:spPr>
          <a:xfrm>
            <a:off x="0" y="1"/>
            <a:ext cx="2010952" cy="2003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2"/>
          <p:cNvGrpSpPr/>
          <p:nvPr/>
        </p:nvGrpSpPr>
        <p:grpSpPr>
          <a:xfrm flipH="1">
            <a:off x="287158" y="2136108"/>
            <a:ext cx="2274737" cy="1373791"/>
            <a:chOff x="3514563" y="434226"/>
            <a:chExt cx="1212417" cy="732220"/>
          </a:xfrm>
        </p:grpSpPr>
        <p:grpSp>
          <p:nvGrpSpPr>
            <p:cNvPr id="204" name="Google Shape;204;p22"/>
            <p:cNvGrpSpPr/>
            <p:nvPr/>
          </p:nvGrpSpPr>
          <p:grpSpPr>
            <a:xfrm>
              <a:off x="3722876" y="434226"/>
              <a:ext cx="802175" cy="732220"/>
              <a:chOff x="3722876" y="434226"/>
              <a:chExt cx="802175" cy="732220"/>
            </a:xfrm>
          </p:grpSpPr>
          <p:sp>
            <p:nvSpPr>
              <p:cNvPr id="205" name="Google Shape;205;p22"/>
              <p:cNvSpPr/>
              <p:nvPr/>
            </p:nvSpPr>
            <p:spPr>
              <a:xfrm>
                <a:off x="3722876" y="435511"/>
                <a:ext cx="802175" cy="730935"/>
              </a:xfrm>
              <a:custGeom>
                <a:rect b="b" l="l" r="r" t="t"/>
                <a:pathLst>
                  <a:path extrusionOk="0" h="61243" w="67212">
                    <a:moveTo>
                      <a:pt x="33602" y="0"/>
                    </a:moveTo>
                    <a:cubicBezTo>
                      <a:pt x="25766" y="0"/>
                      <a:pt x="17931" y="2991"/>
                      <a:pt x="11955" y="8974"/>
                    </a:cubicBezTo>
                    <a:cubicBezTo>
                      <a:pt x="1" y="20928"/>
                      <a:pt x="1" y="40312"/>
                      <a:pt x="11955" y="52277"/>
                    </a:cubicBezTo>
                    <a:cubicBezTo>
                      <a:pt x="17931" y="58254"/>
                      <a:pt x="25766" y="61243"/>
                      <a:pt x="33602" y="61243"/>
                    </a:cubicBezTo>
                    <a:cubicBezTo>
                      <a:pt x="41437" y="61243"/>
                      <a:pt x="49275" y="58254"/>
                      <a:pt x="55258" y="52277"/>
                    </a:cubicBezTo>
                    <a:cubicBezTo>
                      <a:pt x="67211" y="40312"/>
                      <a:pt x="67211" y="20928"/>
                      <a:pt x="55258" y="8974"/>
                    </a:cubicBezTo>
                    <a:cubicBezTo>
                      <a:pt x="49275" y="2991"/>
                      <a:pt x="41437" y="0"/>
                      <a:pt x="3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06" name="Google Shape;206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752838" y="434226"/>
                <a:ext cx="730900" cy="730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7" name="Google Shape;207;p22"/>
            <p:cNvSpPr/>
            <p:nvPr/>
          </p:nvSpPr>
          <p:spPr>
            <a:xfrm>
              <a:off x="3880323" y="441586"/>
              <a:ext cx="177068" cy="710789"/>
            </a:xfrm>
            <a:custGeom>
              <a:rect b="b" l="l" r="r" t="t"/>
              <a:pathLst>
                <a:path extrusionOk="0" h="59555" w="14836">
                  <a:moveTo>
                    <a:pt x="14812" y="0"/>
                  </a:moveTo>
                  <a:lnTo>
                    <a:pt x="13288" y="333"/>
                  </a:lnTo>
                  <a:cubicBezTo>
                    <a:pt x="11455" y="2500"/>
                    <a:pt x="9835" y="4810"/>
                    <a:pt x="8430" y="7263"/>
                  </a:cubicBezTo>
                  <a:cubicBezTo>
                    <a:pt x="8252" y="7560"/>
                    <a:pt x="8085" y="7858"/>
                    <a:pt x="7918" y="8168"/>
                  </a:cubicBezTo>
                  <a:cubicBezTo>
                    <a:pt x="7514" y="8906"/>
                    <a:pt x="7121" y="9668"/>
                    <a:pt x="6752" y="10430"/>
                  </a:cubicBezTo>
                  <a:cubicBezTo>
                    <a:pt x="6597" y="10751"/>
                    <a:pt x="6454" y="11073"/>
                    <a:pt x="6299" y="11394"/>
                  </a:cubicBezTo>
                  <a:cubicBezTo>
                    <a:pt x="5775" y="12561"/>
                    <a:pt x="5287" y="13752"/>
                    <a:pt x="4847" y="14966"/>
                  </a:cubicBezTo>
                  <a:cubicBezTo>
                    <a:pt x="4728" y="15300"/>
                    <a:pt x="4608" y="15633"/>
                    <a:pt x="4501" y="15978"/>
                  </a:cubicBezTo>
                  <a:cubicBezTo>
                    <a:pt x="4061" y="17276"/>
                    <a:pt x="3680" y="18598"/>
                    <a:pt x="3346" y="19931"/>
                  </a:cubicBezTo>
                  <a:cubicBezTo>
                    <a:pt x="1" y="33516"/>
                    <a:pt x="2668" y="47720"/>
                    <a:pt x="10478" y="59079"/>
                  </a:cubicBezTo>
                  <a:lnTo>
                    <a:pt x="11990" y="59555"/>
                  </a:lnTo>
                  <a:cubicBezTo>
                    <a:pt x="3787" y="48256"/>
                    <a:pt x="894" y="33885"/>
                    <a:pt x="4275" y="20169"/>
                  </a:cubicBezTo>
                  <a:cubicBezTo>
                    <a:pt x="4632" y="18717"/>
                    <a:pt x="5061" y="17288"/>
                    <a:pt x="5537" y="15895"/>
                  </a:cubicBezTo>
                  <a:cubicBezTo>
                    <a:pt x="5656" y="15573"/>
                    <a:pt x="5775" y="15240"/>
                    <a:pt x="5894" y="14919"/>
                  </a:cubicBezTo>
                  <a:cubicBezTo>
                    <a:pt x="6335" y="13728"/>
                    <a:pt x="6823" y="12549"/>
                    <a:pt x="7359" y="11394"/>
                  </a:cubicBezTo>
                  <a:cubicBezTo>
                    <a:pt x="7514" y="11085"/>
                    <a:pt x="7656" y="10763"/>
                    <a:pt x="7823" y="10442"/>
                  </a:cubicBezTo>
                  <a:cubicBezTo>
                    <a:pt x="8168" y="9739"/>
                    <a:pt x="8526" y="9049"/>
                    <a:pt x="8919" y="8358"/>
                  </a:cubicBezTo>
                  <a:cubicBezTo>
                    <a:pt x="9085" y="8061"/>
                    <a:pt x="9252" y="7763"/>
                    <a:pt x="9419" y="7465"/>
                  </a:cubicBezTo>
                  <a:cubicBezTo>
                    <a:pt x="10978" y="4810"/>
                    <a:pt x="12788" y="2310"/>
                    <a:pt x="1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3758968" y="619609"/>
              <a:ext cx="566435" cy="500936"/>
            </a:xfrm>
            <a:custGeom>
              <a:rect b="b" l="l" r="r" t="t"/>
              <a:pathLst>
                <a:path extrusionOk="0" h="41972" w="47460">
                  <a:moveTo>
                    <a:pt x="16313" y="1"/>
                  </a:moveTo>
                  <a:cubicBezTo>
                    <a:pt x="16229" y="1"/>
                    <a:pt x="16146" y="1"/>
                    <a:pt x="16062" y="3"/>
                  </a:cubicBezTo>
                  <a:cubicBezTo>
                    <a:pt x="15717" y="14"/>
                    <a:pt x="15360" y="26"/>
                    <a:pt x="15015" y="50"/>
                  </a:cubicBezTo>
                  <a:cubicBezTo>
                    <a:pt x="10395" y="431"/>
                    <a:pt x="6121" y="2800"/>
                    <a:pt x="2787" y="6956"/>
                  </a:cubicBezTo>
                  <a:cubicBezTo>
                    <a:pt x="1858" y="8111"/>
                    <a:pt x="1025" y="9385"/>
                    <a:pt x="287" y="10766"/>
                  </a:cubicBezTo>
                  <a:lnTo>
                    <a:pt x="275" y="10766"/>
                  </a:lnTo>
                  <a:lnTo>
                    <a:pt x="275" y="10790"/>
                  </a:lnTo>
                  <a:lnTo>
                    <a:pt x="1" y="13611"/>
                  </a:lnTo>
                  <a:cubicBezTo>
                    <a:pt x="941" y="11337"/>
                    <a:pt x="2132" y="9313"/>
                    <a:pt x="3537" y="7563"/>
                  </a:cubicBezTo>
                  <a:cubicBezTo>
                    <a:pt x="6585" y="3753"/>
                    <a:pt x="10478" y="1527"/>
                    <a:pt x="14669" y="1062"/>
                  </a:cubicBezTo>
                  <a:cubicBezTo>
                    <a:pt x="15015" y="1026"/>
                    <a:pt x="15360" y="991"/>
                    <a:pt x="15705" y="979"/>
                  </a:cubicBezTo>
                  <a:cubicBezTo>
                    <a:pt x="15906" y="971"/>
                    <a:pt x="16107" y="967"/>
                    <a:pt x="16309" y="967"/>
                  </a:cubicBezTo>
                  <a:cubicBezTo>
                    <a:pt x="17652" y="967"/>
                    <a:pt x="19020" y="1140"/>
                    <a:pt x="20396" y="1503"/>
                  </a:cubicBezTo>
                  <a:cubicBezTo>
                    <a:pt x="24825" y="2658"/>
                    <a:pt x="29231" y="5110"/>
                    <a:pt x="33136" y="8575"/>
                  </a:cubicBezTo>
                  <a:cubicBezTo>
                    <a:pt x="36803" y="11849"/>
                    <a:pt x="39887" y="15885"/>
                    <a:pt x="42042" y="20231"/>
                  </a:cubicBezTo>
                  <a:cubicBezTo>
                    <a:pt x="45387" y="26970"/>
                    <a:pt x="46554" y="34578"/>
                    <a:pt x="45435" y="41972"/>
                  </a:cubicBezTo>
                  <a:lnTo>
                    <a:pt x="46495" y="41353"/>
                  </a:lnTo>
                  <a:cubicBezTo>
                    <a:pt x="47459" y="34007"/>
                    <a:pt x="46221" y="26482"/>
                    <a:pt x="42911" y="19803"/>
                  </a:cubicBezTo>
                  <a:cubicBezTo>
                    <a:pt x="40696" y="15338"/>
                    <a:pt x="37541" y="11218"/>
                    <a:pt x="33779" y="7861"/>
                  </a:cubicBezTo>
                  <a:cubicBezTo>
                    <a:pt x="29766" y="4289"/>
                    <a:pt x="25218" y="1765"/>
                    <a:pt x="20646" y="574"/>
                  </a:cubicBezTo>
                  <a:cubicBezTo>
                    <a:pt x="19184" y="192"/>
                    <a:pt x="17733" y="1"/>
                    <a:pt x="16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3823202" y="566056"/>
              <a:ext cx="654384" cy="348729"/>
            </a:xfrm>
            <a:custGeom>
              <a:rect b="b" l="l" r="r" t="t"/>
              <a:pathLst>
                <a:path extrusionOk="0" h="29219" w="54829">
                  <a:moveTo>
                    <a:pt x="11369" y="1"/>
                  </a:moveTo>
                  <a:cubicBezTo>
                    <a:pt x="7830" y="1"/>
                    <a:pt x="4303" y="370"/>
                    <a:pt x="846" y="1108"/>
                  </a:cubicBezTo>
                  <a:lnTo>
                    <a:pt x="846" y="1120"/>
                  </a:lnTo>
                  <a:lnTo>
                    <a:pt x="0" y="2287"/>
                  </a:lnTo>
                  <a:cubicBezTo>
                    <a:pt x="3632" y="1430"/>
                    <a:pt x="7347" y="977"/>
                    <a:pt x="11085" y="965"/>
                  </a:cubicBezTo>
                  <a:cubicBezTo>
                    <a:pt x="11442" y="965"/>
                    <a:pt x="11800" y="965"/>
                    <a:pt x="12145" y="977"/>
                  </a:cubicBezTo>
                  <a:cubicBezTo>
                    <a:pt x="15895" y="1037"/>
                    <a:pt x="19658" y="1525"/>
                    <a:pt x="23372" y="2430"/>
                  </a:cubicBezTo>
                  <a:cubicBezTo>
                    <a:pt x="41017" y="6787"/>
                    <a:pt x="51174" y="15562"/>
                    <a:pt x="54293" y="29207"/>
                  </a:cubicBezTo>
                  <a:lnTo>
                    <a:pt x="54293" y="29219"/>
                  </a:lnTo>
                  <a:lnTo>
                    <a:pt x="54829" y="27409"/>
                  </a:lnTo>
                  <a:cubicBezTo>
                    <a:pt x="53257" y="21742"/>
                    <a:pt x="50412" y="16896"/>
                    <a:pt x="46351" y="12943"/>
                  </a:cubicBezTo>
                  <a:cubicBezTo>
                    <a:pt x="41017" y="7764"/>
                    <a:pt x="33374" y="3906"/>
                    <a:pt x="23599" y="1501"/>
                  </a:cubicBezTo>
                  <a:cubicBezTo>
                    <a:pt x="19967" y="608"/>
                    <a:pt x="16276" y="108"/>
                    <a:pt x="12609" y="25"/>
                  </a:cubicBezTo>
                  <a:cubicBezTo>
                    <a:pt x="12252" y="13"/>
                    <a:pt x="11895" y="1"/>
                    <a:pt x="11538" y="1"/>
                  </a:cubicBezTo>
                  <a:cubicBezTo>
                    <a:pt x="11481" y="1"/>
                    <a:pt x="11425" y="1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3913574" y="495437"/>
              <a:ext cx="476911" cy="55569"/>
            </a:xfrm>
            <a:custGeom>
              <a:rect b="b" l="l" r="r" t="t"/>
              <a:pathLst>
                <a:path extrusionOk="0" h="4656" w="39959">
                  <a:moveTo>
                    <a:pt x="846" y="0"/>
                  </a:moveTo>
                  <a:lnTo>
                    <a:pt x="1" y="560"/>
                  </a:lnTo>
                  <a:lnTo>
                    <a:pt x="1" y="572"/>
                  </a:lnTo>
                  <a:cubicBezTo>
                    <a:pt x="120" y="893"/>
                    <a:pt x="287" y="1203"/>
                    <a:pt x="525" y="1501"/>
                  </a:cubicBezTo>
                  <a:cubicBezTo>
                    <a:pt x="1703" y="2977"/>
                    <a:pt x="4132" y="3501"/>
                    <a:pt x="5132" y="3656"/>
                  </a:cubicBezTo>
                  <a:cubicBezTo>
                    <a:pt x="5323" y="3680"/>
                    <a:pt x="5454" y="3691"/>
                    <a:pt x="5525" y="3703"/>
                  </a:cubicBezTo>
                  <a:cubicBezTo>
                    <a:pt x="5621" y="3727"/>
                    <a:pt x="5811" y="3787"/>
                    <a:pt x="6133" y="3846"/>
                  </a:cubicBezTo>
                  <a:cubicBezTo>
                    <a:pt x="6775" y="3968"/>
                    <a:pt x="7920" y="4114"/>
                    <a:pt x="9716" y="4114"/>
                  </a:cubicBezTo>
                  <a:cubicBezTo>
                    <a:pt x="11616" y="4114"/>
                    <a:pt x="14245" y="3950"/>
                    <a:pt x="17777" y="3418"/>
                  </a:cubicBezTo>
                  <a:cubicBezTo>
                    <a:pt x="18182" y="3358"/>
                    <a:pt x="18575" y="3299"/>
                    <a:pt x="18979" y="3239"/>
                  </a:cubicBezTo>
                  <a:cubicBezTo>
                    <a:pt x="21821" y="2804"/>
                    <a:pt x="24507" y="2394"/>
                    <a:pt x="27506" y="2394"/>
                  </a:cubicBezTo>
                  <a:cubicBezTo>
                    <a:pt x="30991" y="2394"/>
                    <a:pt x="34897" y="2947"/>
                    <a:pt x="39958" y="4656"/>
                  </a:cubicBezTo>
                  <a:lnTo>
                    <a:pt x="38458" y="3156"/>
                  </a:lnTo>
                  <a:cubicBezTo>
                    <a:pt x="34151" y="1862"/>
                    <a:pt x="30686" y="1426"/>
                    <a:pt x="27553" y="1426"/>
                  </a:cubicBezTo>
                  <a:cubicBezTo>
                    <a:pt x="24485" y="1426"/>
                    <a:pt x="21735" y="1845"/>
                    <a:pt x="18825" y="2286"/>
                  </a:cubicBezTo>
                  <a:cubicBezTo>
                    <a:pt x="18432" y="2346"/>
                    <a:pt x="18039" y="2406"/>
                    <a:pt x="17634" y="2465"/>
                  </a:cubicBezTo>
                  <a:cubicBezTo>
                    <a:pt x="14162" y="2990"/>
                    <a:pt x="11586" y="3148"/>
                    <a:pt x="9738" y="3148"/>
                  </a:cubicBezTo>
                  <a:cubicBezTo>
                    <a:pt x="8272" y="3148"/>
                    <a:pt x="7265" y="3048"/>
                    <a:pt x="6633" y="2953"/>
                  </a:cubicBezTo>
                  <a:cubicBezTo>
                    <a:pt x="6061" y="2870"/>
                    <a:pt x="5799" y="2775"/>
                    <a:pt x="5787" y="2775"/>
                  </a:cubicBezTo>
                  <a:lnTo>
                    <a:pt x="5728" y="2751"/>
                  </a:lnTo>
                  <a:lnTo>
                    <a:pt x="5644" y="2751"/>
                  </a:lnTo>
                  <a:cubicBezTo>
                    <a:pt x="5335" y="2715"/>
                    <a:pt x="2454" y="2370"/>
                    <a:pt x="1275" y="893"/>
                  </a:cubicBezTo>
                  <a:cubicBezTo>
                    <a:pt x="1049" y="620"/>
                    <a:pt x="906" y="322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22"/>
            <p:cNvGrpSpPr/>
            <p:nvPr/>
          </p:nvGrpSpPr>
          <p:grpSpPr>
            <a:xfrm>
              <a:off x="3514563" y="542473"/>
              <a:ext cx="1212417" cy="517120"/>
              <a:chOff x="3514563" y="542473"/>
              <a:chExt cx="1212417" cy="517120"/>
            </a:xfrm>
          </p:grpSpPr>
          <p:sp>
            <p:nvSpPr>
              <p:cNvPr id="212" name="Google Shape;212;p22"/>
              <p:cNvSpPr/>
              <p:nvPr/>
            </p:nvSpPr>
            <p:spPr>
              <a:xfrm>
                <a:off x="3514563" y="542473"/>
                <a:ext cx="1212417" cy="237602"/>
              </a:xfrm>
              <a:custGeom>
                <a:rect b="b" l="l" r="r" t="t"/>
                <a:pathLst>
                  <a:path extrusionOk="0" fill="none" h="19908" w="101585">
                    <a:moveTo>
                      <a:pt x="72747" y="60"/>
                    </a:moveTo>
                    <a:cubicBezTo>
                      <a:pt x="89809" y="1739"/>
                      <a:pt x="101584" y="5323"/>
                      <a:pt x="101584" y="9478"/>
                    </a:cubicBezTo>
                    <a:cubicBezTo>
                      <a:pt x="101584" y="15240"/>
                      <a:pt x="78843" y="19908"/>
                      <a:pt x="50792" y="19908"/>
                    </a:cubicBezTo>
                    <a:cubicBezTo>
                      <a:pt x="22741" y="19908"/>
                      <a:pt x="0" y="15240"/>
                      <a:pt x="0" y="9478"/>
                    </a:cubicBezTo>
                    <a:cubicBezTo>
                      <a:pt x="0" y="5275"/>
                      <a:pt x="12049" y="1655"/>
                      <a:pt x="2942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3514563" y="692961"/>
                <a:ext cx="1212417" cy="226944"/>
              </a:xfrm>
              <a:custGeom>
                <a:rect b="b" l="l" r="r" t="t"/>
                <a:pathLst>
                  <a:path extrusionOk="0" fill="none" h="19015" w="101585">
                    <a:moveTo>
                      <a:pt x="80343" y="83"/>
                    </a:moveTo>
                    <a:cubicBezTo>
                      <a:pt x="93202" y="1977"/>
                      <a:pt x="101584" y="5072"/>
                      <a:pt x="101584" y="8573"/>
                    </a:cubicBezTo>
                    <a:cubicBezTo>
                      <a:pt x="101584" y="14335"/>
                      <a:pt x="78843" y="19014"/>
                      <a:pt x="50792" y="19014"/>
                    </a:cubicBezTo>
                    <a:cubicBezTo>
                      <a:pt x="22741" y="19014"/>
                      <a:pt x="0" y="14335"/>
                      <a:pt x="0" y="8573"/>
                    </a:cubicBezTo>
                    <a:cubicBezTo>
                      <a:pt x="0" y="5025"/>
                      <a:pt x="8620" y="1881"/>
                      <a:pt x="2180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3514563" y="834916"/>
                <a:ext cx="1212417" cy="224676"/>
              </a:xfrm>
              <a:custGeom>
                <a:rect b="b" l="l" r="r" t="t"/>
                <a:pathLst>
                  <a:path extrusionOk="0" fill="none" h="18825" w="101585">
                    <a:moveTo>
                      <a:pt x="81677" y="96"/>
                    </a:moveTo>
                    <a:cubicBezTo>
                      <a:pt x="93774" y="2013"/>
                      <a:pt x="101584" y="5013"/>
                      <a:pt x="101584" y="8382"/>
                    </a:cubicBezTo>
                    <a:cubicBezTo>
                      <a:pt x="101584" y="14157"/>
                      <a:pt x="78843" y="18824"/>
                      <a:pt x="50792" y="18824"/>
                    </a:cubicBezTo>
                    <a:cubicBezTo>
                      <a:pt x="22741" y="18824"/>
                      <a:pt x="0" y="14157"/>
                      <a:pt x="0" y="8382"/>
                    </a:cubicBezTo>
                    <a:cubicBezTo>
                      <a:pt x="0" y="4953"/>
                      <a:pt x="8096" y="1894"/>
                      <a:pt x="20562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5" name="Google Shape;215;p22"/>
          <p:cNvGrpSpPr/>
          <p:nvPr/>
        </p:nvGrpSpPr>
        <p:grpSpPr>
          <a:xfrm flipH="1">
            <a:off x="-1090858" y="3220293"/>
            <a:ext cx="2399909" cy="3041858"/>
            <a:chOff x="2966186" y="2007386"/>
            <a:chExt cx="741537" cy="939890"/>
          </a:xfrm>
        </p:grpSpPr>
        <p:sp>
          <p:nvSpPr>
            <p:cNvPr id="216" name="Google Shape;216;p22"/>
            <p:cNvSpPr/>
            <p:nvPr/>
          </p:nvSpPr>
          <p:spPr>
            <a:xfrm>
              <a:off x="2966186" y="2007386"/>
              <a:ext cx="740221" cy="938306"/>
            </a:xfrm>
            <a:custGeom>
              <a:rect b="b" l="l" r="r" t="t"/>
              <a:pathLst>
                <a:path extrusionOk="0" h="78618" w="62021">
                  <a:moveTo>
                    <a:pt x="18763" y="117"/>
                  </a:moveTo>
                  <a:cubicBezTo>
                    <a:pt x="18745" y="117"/>
                    <a:pt x="18726" y="118"/>
                    <a:pt x="18706" y="120"/>
                  </a:cubicBezTo>
                  <a:cubicBezTo>
                    <a:pt x="18289" y="167"/>
                    <a:pt x="16372" y="1"/>
                    <a:pt x="16467" y="1108"/>
                  </a:cubicBezTo>
                  <a:cubicBezTo>
                    <a:pt x="16562" y="2287"/>
                    <a:pt x="18587" y="12050"/>
                    <a:pt x="18587" y="12050"/>
                  </a:cubicBezTo>
                  <a:cubicBezTo>
                    <a:pt x="18587" y="12050"/>
                    <a:pt x="18896" y="12609"/>
                    <a:pt x="18587" y="13717"/>
                  </a:cubicBezTo>
                  <a:cubicBezTo>
                    <a:pt x="18289" y="14824"/>
                    <a:pt x="17503" y="17062"/>
                    <a:pt x="17503" y="17062"/>
                  </a:cubicBezTo>
                  <a:cubicBezTo>
                    <a:pt x="17503" y="17062"/>
                    <a:pt x="17336" y="18062"/>
                    <a:pt x="16634" y="18062"/>
                  </a:cubicBezTo>
                  <a:cubicBezTo>
                    <a:pt x="15931" y="18062"/>
                    <a:pt x="15931" y="15705"/>
                    <a:pt x="15931" y="15705"/>
                  </a:cubicBezTo>
                  <a:lnTo>
                    <a:pt x="15015" y="1132"/>
                  </a:lnTo>
                  <a:cubicBezTo>
                    <a:pt x="15015" y="1132"/>
                    <a:pt x="15062" y="406"/>
                    <a:pt x="14479" y="310"/>
                  </a:cubicBezTo>
                  <a:cubicBezTo>
                    <a:pt x="14075" y="236"/>
                    <a:pt x="13118" y="225"/>
                    <a:pt x="12567" y="225"/>
                  </a:cubicBezTo>
                  <a:cubicBezTo>
                    <a:pt x="12322" y="225"/>
                    <a:pt x="12157" y="227"/>
                    <a:pt x="12157" y="227"/>
                  </a:cubicBezTo>
                  <a:cubicBezTo>
                    <a:pt x="12157" y="227"/>
                    <a:pt x="11740" y="227"/>
                    <a:pt x="11693" y="822"/>
                  </a:cubicBezTo>
                  <a:cubicBezTo>
                    <a:pt x="11645" y="1418"/>
                    <a:pt x="9847" y="16550"/>
                    <a:pt x="11478" y="27933"/>
                  </a:cubicBezTo>
                  <a:cubicBezTo>
                    <a:pt x="11478" y="27933"/>
                    <a:pt x="11776" y="30183"/>
                    <a:pt x="10907" y="30385"/>
                  </a:cubicBezTo>
                  <a:cubicBezTo>
                    <a:pt x="10514" y="30484"/>
                    <a:pt x="10160" y="30635"/>
                    <a:pt x="9783" y="30635"/>
                  </a:cubicBezTo>
                  <a:cubicBezTo>
                    <a:pt x="9338" y="30635"/>
                    <a:pt x="8858" y="30425"/>
                    <a:pt x="8240" y="29671"/>
                  </a:cubicBezTo>
                  <a:cubicBezTo>
                    <a:pt x="7134" y="28318"/>
                    <a:pt x="7191" y="25336"/>
                    <a:pt x="1547" y="25336"/>
                  </a:cubicBezTo>
                  <a:cubicBezTo>
                    <a:pt x="1481" y="25336"/>
                    <a:pt x="1414" y="25336"/>
                    <a:pt x="1346" y="25337"/>
                  </a:cubicBezTo>
                  <a:cubicBezTo>
                    <a:pt x="1061" y="25337"/>
                    <a:pt x="799" y="25480"/>
                    <a:pt x="644" y="25718"/>
                  </a:cubicBezTo>
                  <a:lnTo>
                    <a:pt x="227" y="26361"/>
                  </a:lnTo>
                  <a:cubicBezTo>
                    <a:pt x="1" y="26706"/>
                    <a:pt x="60" y="27159"/>
                    <a:pt x="358" y="27433"/>
                  </a:cubicBezTo>
                  <a:cubicBezTo>
                    <a:pt x="418" y="27492"/>
                    <a:pt x="489" y="27552"/>
                    <a:pt x="560" y="27623"/>
                  </a:cubicBezTo>
                  <a:cubicBezTo>
                    <a:pt x="1168" y="28135"/>
                    <a:pt x="11919" y="40351"/>
                    <a:pt x="12288" y="40672"/>
                  </a:cubicBezTo>
                  <a:cubicBezTo>
                    <a:pt x="12657" y="40994"/>
                    <a:pt x="19789" y="42958"/>
                    <a:pt x="19789" y="42958"/>
                  </a:cubicBezTo>
                  <a:lnTo>
                    <a:pt x="32052" y="78618"/>
                  </a:lnTo>
                  <a:lnTo>
                    <a:pt x="62021" y="78618"/>
                  </a:lnTo>
                  <a:cubicBezTo>
                    <a:pt x="62021" y="78618"/>
                    <a:pt x="32314" y="38886"/>
                    <a:pt x="28112" y="25742"/>
                  </a:cubicBezTo>
                  <a:cubicBezTo>
                    <a:pt x="28112" y="25742"/>
                    <a:pt x="27707" y="24432"/>
                    <a:pt x="27909" y="23754"/>
                  </a:cubicBezTo>
                  <a:lnTo>
                    <a:pt x="30600" y="18170"/>
                  </a:lnTo>
                  <a:cubicBezTo>
                    <a:pt x="30600" y="18170"/>
                    <a:pt x="31076" y="17134"/>
                    <a:pt x="30957" y="15812"/>
                  </a:cubicBezTo>
                  <a:cubicBezTo>
                    <a:pt x="30850" y="14776"/>
                    <a:pt x="30540" y="12133"/>
                    <a:pt x="30398" y="11014"/>
                  </a:cubicBezTo>
                  <a:cubicBezTo>
                    <a:pt x="30362" y="10728"/>
                    <a:pt x="30124" y="10502"/>
                    <a:pt x="29826" y="10502"/>
                  </a:cubicBezTo>
                  <a:lnTo>
                    <a:pt x="28362" y="10502"/>
                  </a:lnTo>
                  <a:cubicBezTo>
                    <a:pt x="28016" y="10502"/>
                    <a:pt x="27754" y="10788"/>
                    <a:pt x="27778" y="11121"/>
                  </a:cubicBezTo>
                  <a:lnTo>
                    <a:pt x="28052" y="15443"/>
                  </a:lnTo>
                  <a:lnTo>
                    <a:pt x="25790" y="20313"/>
                  </a:lnTo>
                  <a:cubicBezTo>
                    <a:pt x="25790" y="20313"/>
                    <a:pt x="24671" y="20265"/>
                    <a:pt x="24933" y="18527"/>
                  </a:cubicBezTo>
                  <a:lnTo>
                    <a:pt x="26135" y="13871"/>
                  </a:lnTo>
                  <a:cubicBezTo>
                    <a:pt x="26135" y="13871"/>
                    <a:pt x="26302" y="13348"/>
                    <a:pt x="26004" y="12681"/>
                  </a:cubicBezTo>
                  <a:lnTo>
                    <a:pt x="20896" y="1810"/>
                  </a:lnTo>
                  <a:cubicBezTo>
                    <a:pt x="20896" y="1810"/>
                    <a:pt x="20673" y="1416"/>
                    <a:pt x="20102" y="1416"/>
                  </a:cubicBezTo>
                  <a:cubicBezTo>
                    <a:pt x="19951" y="1416"/>
                    <a:pt x="19776" y="1443"/>
                    <a:pt x="19575" y="1513"/>
                  </a:cubicBezTo>
                  <a:lnTo>
                    <a:pt x="19253" y="560"/>
                  </a:lnTo>
                  <a:cubicBezTo>
                    <a:pt x="19253" y="560"/>
                    <a:pt x="19145" y="117"/>
                    <a:pt x="1876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3199097" y="2025719"/>
              <a:ext cx="42775" cy="220272"/>
            </a:xfrm>
            <a:custGeom>
              <a:rect b="b" l="l" r="r" t="t"/>
              <a:pathLst>
                <a:path extrusionOk="0" fill="none" h="18456" w="3584">
                  <a:moveTo>
                    <a:pt x="0" y="1"/>
                  </a:moveTo>
                  <a:lnTo>
                    <a:pt x="3274" y="9859"/>
                  </a:lnTo>
                  <a:cubicBezTo>
                    <a:pt x="3524" y="10585"/>
                    <a:pt x="3584" y="11359"/>
                    <a:pt x="3417" y="12097"/>
                  </a:cubicBezTo>
                  <a:cubicBezTo>
                    <a:pt x="3334" y="12478"/>
                    <a:pt x="3227" y="12931"/>
                    <a:pt x="3084" y="13419"/>
                  </a:cubicBezTo>
                  <a:cubicBezTo>
                    <a:pt x="2655" y="14883"/>
                    <a:pt x="1655" y="18455"/>
                    <a:pt x="1655" y="18455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3119228" y="2022592"/>
              <a:ext cx="27582" cy="22044"/>
            </a:xfrm>
            <a:custGeom>
              <a:rect b="b" l="l" r="r" t="t"/>
              <a:pathLst>
                <a:path extrusionOk="0" fill="none" h="1847" w="2311">
                  <a:moveTo>
                    <a:pt x="2311" y="1679"/>
                  </a:moveTo>
                  <a:cubicBezTo>
                    <a:pt x="2156" y="1775"/>
                    <a:pt x="1977" y="1846"/>
                    <a:pt x="1787" y="1846"/>
                  </a:cubicBezTo>
                  <a:lnTo>
                    <a:pt x="906" y="1846"/>
                  </a:lnTo>
                  <a:cubicBezTo>
                    <a:pt x="418" y="1846"/>
                    <a:pt x="1" y="1441"/>
                    <a:pt x="1" y="941"/>
                  </a:cubicBezTo>
                  <a:lnTo>
                    <a:pt x="1" y="906"/>
                  </a:lnTo>
                  <a:cubicBezTo>
                    <a:pt x="1" y="406"/>
                    <a:pt x="418" y="1"/>
                    <a:pt x="906" y="1"/>
                  </a:cubicBezTo>
                  <a:lnTo>
                    <a:pt x="1787" y="1"/>
                  </a:lnTo>
                  <a:cubicBezTo>
                    <a:pt x="1942" y="1"/>
                    <a:pt x="2084" y="36"/>
                    <a:pt x="2204" y="108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3175788" y="2015920"/>
              <a:ext cx="27009" cy="23595"/>
            </a:xfrm>
            <a:custGeom>
              <a:rect b="b" l="l" r="r" t="t"/>
              <a:pathLst>
                <a:path extrusionOk="0" fill="none" h="1977" w="2263">
                  <a:moveTo>
                    <a:pt x="2263" y="1726"/>
                  </a:moveTo>
                  <a:cubicBezTo>
                    <a:pt x="2156" y="1786"/>
                    <a:pt x="2037" y="1822"/>
                    <a:pt x="1917" y="1834"/>
                  </a:cubicBezTo>
                  <a:lnTo>
                    <a:pt x="1048" y="1929"/>
                  </a:lnTo>
                  <a:cubicBezTo>
                    <a:pt x="548" y="1977"/>
                    <a:pt x="108" y="1619"/>
                    <a:pt x="48" y="1119"/>
                  </a:cubicBezTo>
                  <a:lnTo>
                    <a:pt x="48" y="1084"/>
                  </a:lnTo>
                  <a:cubicBezTo>
                    <a:pt x="1" y="595"/>
                    <a:pt x="358" y="143"/>
                    <a:pt x="858" y="95"/>
                  </a:cubicBezTo>
                  <a:lnTo>
                    <a:pt x="1727" y="0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3205482" y="2033250"/>
              <a:ext cx="18917" cy="17067"/>
            </a:xfrm>
            <a:custGeom>
              <a:rect b="b" l="l" r="r" t="t"/>
              <a:pathLst>
                <a:path extrusionOk="0" fill="none" h="1430" w="1585">
                  <a:moveTo>
                    <a:pt x="1585" y="1203"/>
                  </a:moveTo>
                  <a:cubicBezTo>
                    <a:pt x="1537" y="1227"/>
                    <a:pt x="1489" y="1239"/>
                    <a:pt x="1430" y="1251"/>
                  </a:cubicBezTo>
                  <a:lnTo>
                    <a:pt x="811" y="1370"/>
                  </a:lnTo>
                  <a:cubicBezTo>
                    <a:pt x="465" y="1429"/>
                    <a:pt x="132" y="1203"/>
                    <a:pt x="61" y="846"/>
                  </a:cubicBezTo>
                  <a:lnTo>
                    <a:pt x="61" y="822"/>
                  </a:lnTo>
                  <a:cubicBezTo>
                    <a:pt x="1" y="477"/>
                    <a:pt x="227" y="144"/>
                    <a:pt x="572" y="72"/>
                  </a:cubicBezTo>
                  <a:lnTo>
                    <a:pt x="989" y="1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3311214" y="2140259"/>
              <a:ext cx="19908" cy="16637"/>
            </a:xfrm>
            <a:custGeom>
              <a:rect b="b" l="l" r="r" t="t"/>
              <a:pathLst>
                <a:path extrusionOk="0" fill="none" h="1394" w="1668">
                  <a:moveTo>
                    <a:pt x="1667" y="1310"/>
                  </a:moveTo>
                  <a:cubicBezTo>
                    <a:pt x="1572" y="1369"/>
                    <a:pt x="1465" y="1393"/>
                    <a:pt x="1358" y="1393"/>
                  </a:cubicBezTo>
                  <a:lnTo>
                    <a:pt x="691" y="1393"/>
                  </a:lnTo>
                  <a:cubicBezTo>
                    <a:pt x="310" y="1393"/>
                    <a:pt x="0" y="1084"/>
                    <a:pt x="0" y="703"/>
                  </a:cubicBezTo>
                  <a:lnTo>
                    <a:pt x="0" y="679"/>
                  </a:lnTo>
                  <a:cubicBezTo>
                    <a:pt x="0" y="298"/>
                    <a:pt x="310" y="0"/>
                    <a:pt x="691" y="0"/>
                  </a:cubicBezTo>
                  <a:lnTo>
                    <a:pt x="1358" y="0"/>
                  </a:lnTo>
                  <a:cubicBezTo>
                    <a:pt x="1405" y="0"/>
                    <a:pt x="1441" y="0"/>
                    <a:pt x="1489" y="12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2973860" y="2323425"/>
              <a:ext cx="30852" cy="31699"/>
            </a:xfrm>
            <a:custGeom>
              <a:rect b="b" l="l" r="r" t="t"/>
              <a:pathLst>
                <a:path extrusionOk="0" fill="none" h="2656" w="2585">
                  <a:moveTo>
                    <a:pt x="1" y="1215"/>
                  </a:moveTo>
                  <a:cubicBezTo>
                    <a:pt x="37" y="1119"/>
                    <a:pt x="96" y="1036"/>
                    <a:pt x="156" y="965"/>
                  </a:cubicBezTo>
                  <a:lnTo>
                    <a:pt x="656" y="417"/>
                  </a:lnTo>
                  <a:cubicBezTo>
                    <a:pt x="1025" y="24"/>
                    <a:pt x="1644" y="0"/>
                    <a:pt x="2037" y="357"/>
                  </a:cubicBezTo>
                  <a:lnTo>
                    <a:pt x="2156" y="476"/>
                  </a:lnTo>
                  <a:cubicBezTo>
                    <a:pt x="2561" y="834"/>
                    <a:pt x="2584" y="1453"/>
                    <a:pt x="2227" y="1846"/>
                  </a:cubicBezTo>
                  <a:lnTo>
                    <a:pt x="1727" y="2393"/>
                  </a:lnTo>
                  <a:cubicBezTo>
                    <a:pt x="1620" y="2512"/>
                    <a:pt x="1477" y="2608"/>
                    <a:pt x="1334" y="2655"/>
                  </a:cubicBezTo>
                </a:path>
              </a:pathLst>
            </a:custGeom>
            <a:noFill/>
            <a:ln cap="flat" cmpd="sng" w="59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3201794" y="2457622"/>
              <a:ext cx="270149" cy="245646"/>
            </a:xfrm>
            <a:custGeom>
              <a:rect b="b" l="l" r="r" t="t"/>
              <a:pathLst>
                <a:path extrusionOk="0" h="20582" w="22635">
                  <a:moveTo>
                    <a:pt x="14696" y="1"/>
                  </a:moveTo>
                  <a:cubicBezTo>
                    <a:pt x="14572" y="1"/>
                    <a:pt x="14445" y="26"/>
                    <a:pt x="14324" y="79"/>
                  </a:cubicBezTo>
                  <a:lnTo>
                    <a:pt x="667" y="6223"/>
                  </a:lnTo>
                  <a:cubicBezTo>
                    <a:pt x="203" y="6437"/>
                    <a:pt x="0" y="6973"/>
                    <a:pt x="203" y="7437"/>
                  </a:cubicBezTo>
                  <a:lnTo>
                    <a:pt x="4287" y="20046"/>
                  </a:lnTo>
                  <a:cubicBezTo>
                    <a:pt x="4444" y="20378"/>
                    <a:pt x="4775" y="20582"/>
                    <a:pt x="5123" y="20582"/>
                  </a:cubicBezTo>
                  <a:cubicBezTo>
                    <a:pt x="5249" y="20582"/>
                    <a:pt x="5378" y="20555"/>
                    <a:pt x="5501" y="20498"/>
                  </a:cubicBezTo>
                  <a:lnTo>
                    <a:pt x="21967" y="12604"/>
                  </a:lnTo>
                  <a:cubicBezTo>
                    <a:pt x="22432" y="12402"/>
                    <a:pt x="22634" y="11854"/>
                    <a:pt x="22432" y="11402"/>
                  </a:cubicBezTo>
                  <a:lnTo>
                    <a:pt x="15538" y="543"/>
                  </a:lnTo>
                  <a:cubicBezTo>
                    <a:pt x="15380" y="201"/>
                    <a:pt x="15047" y="1"/>
                    <a:pt x="14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3214863" y="2492950"/>
              <a:ext cx="206058" cy="113120"/>
            </a:xfrm>
            <a:custGeom>
              <a:rect b="b" l="l" r="r" t="t"/>
              <a:pathLst>
                <a:path extrusionOk="0" h="9478" w="17265">
                  <a:moveTo>
                    <a:pt x="15979" y="0"/>
                  </a:moveTo>
                  <a:lnTo>
                    <a:pt x="1" y="7215"/>
                  </a:lnTo>
                  <a:lnTo>
                    <a:pt x="727" y="9478"/>
                  </a:lnTo>
                  <a:lnTo>
                    <a:pt x="17265" y="2024"/>
                  </a:lnTo>
                  <a:lnTo>
                    <a:pt x="15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3231489" y="2538852"/>
              <a:ext cx="218566" cy="118801"/>
            </a:xfrm>
            <a:custGeom>
              <a:rect b="b" l="l" r="r" t="t"/>
              <a:pathLst>
                <a:path extrusionOk="0" h="9954" w="18313">
                  <a:moveTo>
                    <a:pt x="17027" y="0"/>
                  </a:moveTo>
                  <a:lnTo>
                    <a:pt x="1" y="7691"/>
                  </a:lnTo>
                  <a:lnTo>
                    <a:pt x="739" y="9954"/>
                  </a:lnTo>
                  <a:lnTo>
                    <a:pt x="18313" y="2024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67499" y="2008560"/>
              <a:ext cx="740223" cy="93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6482688" y="-1878432"/>
            <a:ext cx="1948075" cy="3234820"/>
            <a:chOff x="-2915381" y="1168517"/>
            <a:chExt cx="1648536" cy="2645637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" name="Google Shape;43;p4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>
            <a:off x="0" y="208500"/>
            <a:ext cx="7379876" cy="45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720000" y="1215750"/>
            <a:ext cx="77040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>
            <a:off x="0" y="208500"/>
            <a:ext cx="7379876" cy="45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5001474" y="3363831"/>
            <a:ext cx="29262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1216325" y="3363836"/>
            <a:ext cx="29244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1216325" y="2836174"/>
            <a:ext cx="2924400" cy="447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5001475" y="2836165"/>
            <a:ext cx="2926200" cy="447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>
            <a:alphaModFix/>
          </a:blip>
          <a:srcRect b="0" l="0" r="50612" t="0"/>
          <a:stretch/>
        </p:blipFill>
        <p:spPr>
          <a:xfrm flipH="1">
            <a:off x="-1" y="-215133"/>
            <a:ext cx="386095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 b="0" l="76232" r="0" t="65863"/>
          <a:stretch/>
        </p:blipFill>
        <p:spPr>
          <a:xfrm rot="10800000">
            <a:off x="7324376" y="3705600"/>
            <a:ext cx="1858048" cy="1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55231" r="0" t="42475"/>
          <a:stretch/>
        </p:blipFill>
        <p:spPr>
          <a:xfrm>
            <a:off x="12400" y="0"/>
            <a:ext cx="3957402" cy="2760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type="title"/>
          </p:nvPr>
        </p:nvSpPr>
        <p:spPr>
          <a:xfrm>
            <a:off x="3842201" y="1040258"/>
            <a:ext cx="42948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3842201" y="2351052"/>
            <a:ext cx="4294800" cy="22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55231" r="0" t="71853"/>
          <a:stretch/>
        </p:blipFill>
        <p:spPr>
          <a:xfrm flipH="1" rot="10800000">
            <a:off x="6127133" y="4201536"/>
            <a:ext cx="3957402" cy="135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7"/>
          <p:cNvGrpSpPr/>
          <p:nvPr/>
        </p:nvGrpSpPr>
        <p:grpSpPr>
          <a:xfrm rot="5400000">
            <a:off x="937448" y="4379783"/>
            <a:ext cx="238351" cy="686772"/>
            <a:chOff x="1830797" y="1438278"/>
            <a:chExt cx="129757" cy="373876"/>
          </a:xfrm>
        </p:grpSpPr>
        <p:sp>
          <p:nvSpPr>
            <p:cNvPr id="63" name="Google Shape;63;p7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27.png"/><Relationship Id="rId13" Type="http://schemas.openxmlformats.org/officeDocument/2006/relationships/image" Target="../media/image16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Relationship Id="rId15" Type="http://schemas.openxmlformats.org/officeDocument/2006/relationships/image" Target="../media/image25.png"/><Relationship Id="rId1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3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43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Relationship Id="rId7" Type="http://schemas.openxmlformats.org/officeDocument/2006/relationships/image" Target="../media/image44.png"/><Relationship Id="rId8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ctrTitle"/>
          </p:nvPr>
        </p:nvSpPr>
        <p:spPr>
          <a:xfrm>
            <a:off x="713225" y="763825"/>
            <a:ext cx="4596300" cy="27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NBA Rookie Analysis by</a:t>
            </a:r>
            <a:endParaRPr sz="6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>
                <a:latin typeface="Lato"/>
                <a:ea typeface="Lato"/>
                <a:cs typeface="Lato"/>
                <a:sym typeface="Lato"/>
              </a:rPr>
              <a:t>Veteran</a:t>
            </a:r>
            <a:r>
              <a:rPr lang="en" sz="3100">
                <a:latin typeface="Lato"/>
                <a:ea typeface="Lato"/>
                <a:cs typeface="Lato"/>
                <a:sym typeface="Lato"/>
              </a:rPr>
              <a:t> Data Analysts</a:t>
            </a:r>
            <a:endParaRPr sz="3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2" name="Google Shape;232;p23"/>
          <p:cNvGrpSpPr/>
          <p:nvPr/>
        </p:nvGrpSpPr>
        <p:grpSpPr>
          <a:xfrm>
            <a:off x="5987788" y="943443"/>
            <a:ext cx="1948075" cy="3234820"/>
            <a:chOff x="-2915381" y="1168517"/>
            <a:chExt cx="1648536" cy="2645637"/>
          </a:xfrm>
        </p:grpSpPr>
        <p:sp>
          <p:nvSpPr>
            <p:cNvPr id="233" name="Google Shape;233;p23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23"/>
          <p:cNvGrpSpPr/>
          <p:nvPr/>
        </p:nvGrpSpPr>
        <p:grpSpPr>
          <a:xfrm>
            <a:off x="6126844" y="2239198"/>
            <a:ext cx="1609344" cy="4183443"/>
            <a:chOff x="1975175" y="2006265"/>
            <a:chExt cx="573823" cy="1491636"/>
          </a:xfrm>
        </p:grpSpPr>
        <p:sp>
          <p:nvSpPr>
            <p:cNvPr id="250" name="Google Shape;250;p23"/>
            <p:cNvSpPr/>
            <p:nvPr/>
          </p:nvSpPr>
          <p:spPr>
            <a:xfrm>
              <a:off x="1975175" y="2006265"/>
              <a:ext cx="573823" cy="1491636"/>
            </a:xfrm>
            <a:custGeom>
              <a:rect b="b" l="l" r="r" t="t"/>
              <a:pathLst>
                <a:path extrusionOk="0" h="124980" w="48079">
                  <a:moveTo>
                    <a:pt x="29807" y="0"/>
                  </a:moveTo>
                  <a:cubicBezTo>
                    <a:pt x="29622" y="0"/>
                    <a:pt x="29339" y="84"/>
                    <a:pt x="29100" y="511"/>
                  </a:cubicBezTo>
                  <a:cubicBezTo>
                    <a:pt x="28707" y="1226"/>
                    <a:pt x="18051" y="18978"/>
                    <a:pt x="13705" y="33992"/>
                  </a:cubicBezTo>
                  <a:cubicBezTo>
                    <a:pt x="13705" y="33992"/>
                    <a:pt x="12885" y="36729"/>
                    <a:pt x="11768" y="36729"/>
                  </a:cubicBezTo>
                  <a:cubicBezTo>
                    <a:pt x="11727" y="36729"/>
                    <a:pt x="11686" y="36726"/>
                    <a:pt x="11645" y="36718"/>
                  </a:cubicBezTo>
                  <a:cubicBezTo>
                    <a:pt x="10466" y="36492"/>
                    <a:pt x="9371" y="36694"/>
                    <a:pt x="8728" y="34325"/>
                  </a:cubicBezTo>
                  <a:cubicBezTo>
                    <a:pt x="8121" y="32027"/>
                    <a:pt x="9883" y="28289"/>
                    <a:pt x="2608" y="25110"/>
                  </a:cubicBezTo>
                  <a:cubicBezTo>
                    <a:pt x="2464" y="25045"/>
                    <a:pt x="2310" y="25014"/>
                    <a:pt x="2155" y="25014"/>
                  </a:cubicBezTo>
                  <a:cubicBezTo>
                    <a:pt x="1940" y="25014"/>
                    <a:pt x="1724" y="25075"/>
                    <a:pt x="1537" y="25193"/>
                  </a:cubicBezTo>
                  <a:lnTo>
                    <a:pt x="644" y="25765"/>
                  </a:lnTo>
                  <a:cubicBezTo>
                    <a:pt x="179" y="26062"/>
                    <a:pt x="1" y="26658"/>
                    <a:pt x="215" y="27169"/>
                  </a:cubicBezTo>
                  <a:cubicBezTo>
                    <a:pt x="251" y="27277"/>
                    <a:pt x="310" y="27384"/>
                    <a:pt x="370" y="27515"/>
                  </a:cubicBezTo>
                  <a:cubicBezTo>
                    <a:pt x="834" y="28479"/>
                    <a:pt x="7347" y="49625"/>
                    <a:pt x="7621" y="50220"/>
                  </a:cubicBezTo>
                  <a:cubicBezTo>
                    <a:pt x="7895" y="50815"/>
                    <a:pt x="15634" y="57233"/>
                    <a:pt x="15634" y="57233"/>
                  </a:cubicBezTo>
                  <a:lnTo>
                    <a:pt x="15491" y="58864"/>
                  </a:lnTo>
                  <a:cubicBezTo>
                    <a:pt x="14979" y="59019"/>
                    <a:pt x="14598" y="59495"/>
                    <a:pt x="14598" y="60054"/>
                  </a:cubicBezTo>
                  <a:lnTo>
                    <a:pt x="12633" y="77961"/>
                  </a:lnTo>
                  <a:cubicBezTo>
                    <a:pt x="12633" y="78557"/>
                    <a:pt x="13062" y="79057"/>
                    <a:pt x="13621" y="79176"/>
                  </a:cubicBezTo>
                  <a:lnTo>
                    <a:pt x="10943" y="108275"/>
                  </a:lnTo>
                  <a:lnTo>
                    <a:pt x="48078" y="124979"/>
                  </a:lnTo>
                  <a:cubicBezTo>
                    <a:pt x="48078" y="124979"/>
                    <a:pt x="42839" y="101441"/>
                    <a:pt x="39077" y="78533"/>
                  </a:cubicBezTo>
                  <a:cubicBezTo>
                    <a:pt x="39565" y="78366"/>
                    <a:pt x="39922" y="77902"/>
                    <a:pt x="39922" y="77354"/>
                  </a:cubicBezTo>
                  <a:lnTo>
                    <a:pt x="37446" y="60054"/>
                  </a:lnTo>
                  <a:cubicBezTo>
                    <a:pt x="37446" y="59400"/>
                    <a:pt x="36922" y="58864"/>
                    <a:pt x="36279" y="58816"/>
                  </a:cubicBezTo>
                  <a:cubicBezTo>
                    <a:pt x="35434" y="51220"/>
                    <a:pt x="35065" y="44707"/>
                    <a:pt x="35529" y="40540"/>
                  </a:cubicBezTo>
                  <a:cubicBezTo>
                    <a:pt x="35529" y="40540"/>
                    <a:pt x="35779" y="38695"/>
                    <a:pt x="36398" y="37957"/>
                  </a:cubicBezTo>
                  <a:lnTo>
                    <a:pt x="42851" y="32551"/>
                  </a:lnTo>
                  <a:cubicBezTo>
                    <a:pt x="42851" y="32551"/>
                    <a:pt x="44018" y="31527"/>
                    <a:pt x="44601" y="29813"/>
                  </a:cubicBezTo>
                  <a:cubicBezTo>
                    <a:pt x="45066" y="28491"/>
                    <a:pt x="46137" y="25038"/>
                    <a:pt x="46602" y="23574"/>
                  </a:cubicBezTo>
                  <a:cubicBezTo>
                    <a:pt x="46721" y="23193"/>
                    <a:pt x="46530" y="22776"/>
                    <a:pt x="46161" y="22609"/>
                  </a:cubicBezTo>
                  <a:lnTo>
                    <a:pt x="44351" y="21800"/>
                  </a:lnTo>
                  <a:cubicBezTo>
                    <a:pt x="44245" y="21751"/>
                    <a:pt x="44133" y="21728"/>
                    <a:pt x="44023" y="21728"/>
                  </a:cubicBezTo>
                  <a:cubicBezTo>
                    <a:pt x="43706" y="21728"/>
                    <a:pt x="43404" y="21922"/>
                    <a:pt x="43280" y="22240"/>
                  </a:cubicBezTo>
                  <a:lnTo>
                    <a:pt x="41220" y="27753"/>
                  </a:lnTo>
                  <a:lnTo>
                    <a:pt x="35696" y="32527"/>
                  </a:lnTo>
                  <a:cubicBezTo>
                    <a:pt x="35696" y="32527"/>
                    <a:pt x="34338" y="31837"/>
                    <a:pt x="35636" y="29825"/>
                  </a:cubicBezTo>
                  <a:lnTo>
                    <a:pt x="39720" y="24729"/>
                  </a:lnTo>
                  <a:cubicBezTo>
                    <a:pt x="39720" y="24729"/>
                    <a:pt x="40220" y="24169"/>
                    <a:pt x="40232" y="23181"/>
                  </a:cubicBezTo>
                  <a:lnTo>
                    <a:pt x="39958" y="6869"/>
                  </a:lnTo>
                  <a:cubicBezTo>
                    <a:pt x="39958" y="6869"/>
                    <a:pt x="39875" y="5881"/>
                    <a:pt x="38494" y="5750"/>
                  </a:cubicBezTo>
                  <a:lnTo>
                    <a:pt x="38613" y="4405"/>
                  </a:lnTo>
                  <a:cubicBezTo>
                    <a:pt x="38613" y="4405"/>
                    <a:pt x="38744" y="3726"/>
                    <a:pt x="38184" y="3548"/>
                  </a:cubicBezTo>
                  <a:cubicBezTo>
                    <a:pt x="37828" y="3432"/>
                    <a:pt x="36745" y="2854"/>
                    <a:pt x="35892" y="2854"/>
                  </a:cubicBezTo>
                  <a:cubicBezTo>
                    <a:pt x="35431" y="2854"/>
                    <a:pt x="35038" y="3023"/>
                    <a:pt x="34862" y="3524"/>
                  </a:cubicBezTo>
                  <a:cubicBezTo>
                    <a:pt x="34326" y="5036"/>
                    <a:pt x="31386" y="18264"/>
                    <a:pt x="31386" y="18264"/>
                  </a:cubicBezTo>
                  <a:cubicBezTo>
                    <a:pt x="31386" y="18264"/>
                    <a:pt x="31457" y="19133"/>
                    <a:pt x="30457" y="20335"/>
                  </a:cubicBezTo>
                  <a:cubicBezTo>
                    <a:pt x="29457" y="21538"/>
                    <a:pt x="27242" y="23883"/>
                    <a:pt x="27242" y="23883"/>
                  </a:cubicBezTo>
                  <a:cubicBezTo>
                    <a:pt x="27242" y="23883"/>
                    <a:pt x="26698" y="24704"/>
                    <a:pt x="25992" y="24704"/>
                  </a:cubicBezTo>
                  <a:cubicBezTo>
                    <a:pt x="25869" y="24704"/>
                    <a:pt x="25741" y="24680"/>
                    <a:pt x="25611" y="24622"/>
                  </a:cubicBezTo>
                  <a:cubicBezTo>
                    <a:pt x="24730" y="24229"/>
                    <a:pt x="26052" y="21300"/>
                    <a:pt x="26052" y="21300"/>
                  </a:cubicBezTo>
                  <a:lnTo>
                    <a:pt x="33041" y="2738"/>
                  </a:lnTo>
                  <a:cubicBezTo>
                    <a:pt x="33041" y="2738"/>
                    <a:pt x="33505" y="1869"/>
                    <a:pt x="32838" y="1416"/>
                  </a:cubicBezTo>
                  <a:cubicBezTo>
                    <a:pt x="32171" y="976"/>
                    <a:pt x="30004" y="35"/>
                    <a:pt x="30004" y="35"/>
                  </a:cubicBezTo>
                  <a:cubicBezTo>
                    <a:pt x="30004" y="35"/>
                    <a:pt x="29926" y="0"/>
                    <a:pt x="29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334979" y="2074891"/>
              <a:ext cx="98344" cy="284065"/>
            </a:xfrm>
            <a:custGeom>
              <a:rect b="b" l="l" r="r" t="t"/>
              <a:pathLst>
                <a:path extrusionOk="0" fill="none" h="23801" w="8240">
                  <a:moveTo>
                    <a:pt x="8239" y="0"/>
                  </a:moveTo>
                  <a:lnTo>
                    <a:pt x="6799" y="14050"/>
                  </a:lnTo>
                  <a:cubicBezTo>
                    <a:pt x="6715" y="15085"/>
                    <a:pt x="6334" y="16074"/>
                    <a:pt x="5727" y="16907"/>
                  </a:cubicBezTo>
                  <a:cubicBezTo>
                    <a:pt x="5418" y="17324"/>
                    <a:pt x="5037" y="17824"/>
                    <a:pt x="4584" y="18348"/>
                  </a:cubicBezTo>
                  <a:cubicBezTo>
                    <a:pt x="3227" y="19931"/>
                    <a:pt x="0" y="23801"/>
                    <a:pt x="0" y="23801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326589" y="2029275"/>
              <a:ext cx="41510" cy="37953"/>
            </a:xfrm>
            <a:custGeom>
              <a:rect b="b" l="l" r="r" t="t"/>
              <a:pathLst>
                <a:path extrusionOk="0" fill="none" h="3180" w="3478">
                  <a:moveTo>
                    <a:pt x="2715" y="3132"/>
                  </a:moveTo>
                  <a:cubicBezTo>
                    <a:pt x="2477" y="3179"/>
                    <a:pt x="2227" y="3155"/>
                    <a:pt x="1977" y="3048"/>
                  </a:cubicBezTo>
                  <a:lnTo>
                    <a:pt x="894" y="2560"/>
                  </a:lnTo>
                  <a:cubicBezTo>
                    <a:pt x="275" y="2274"/>
                    <a:pt x="1" y="1548"/>
                    <a:pt x="275" y="941"/>
                  </a:cubicBezTo>
                  <a:lnTo>
                    <a:pt x="298" y="893"/>
                  </a:lnTo>
                  <a:cubicBezTo>
                    <a:pt x="572" y="274"/>
                    <a:pt x="1311" y="0"/>
                    <a:pt x="1918" y="274"/>
                  </a:cubicBezTo>
                  <a:lnTo>
                    <a:pt x="3013" y="762"/>
                  </a:lnTo>
                  <a:cubicBezTo>
                    <a:pt x="3192" y="846"/>
                    <a:pt x="3358" y="977"/>
                    <a:pt x="3477" y="1131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00765" y="2054279"/>
              <a:ext cx="34683" cy="36247"/>
            </a:xfrm>
            <a:custGeom>
              <a:rect b="b" l="l" r="r" t="t"/>
              <a:pathLst>
                <a:path extrusionOk="0" fill="none" h="3037" w="2906">
                  <a:moveTo>
                    <a:pt x="2596" y="3025"/>
                  </a:moveTo>
                  <a:cubicBezTo>
                    <a:pt x="2442" y="3037"/>
                    <a:pt x="2275" y="3025"/>
                    <a:pt x="2120" y="2965"/>
                  </a:cubicBezTo>
                  <a:lnTo>
                    <a:pt x="989" y="2596"/>
                  </a:lnTo>
                  <a:cubicBezTo>
                    <a:pt x="346" y="2382"/>
                    <a:pt x="1" y="1680"/>
                    <a:pt x="215" y="1037"/>
                  </a:cubicBezTo>
                  <a:lnTo>
                    <a:pt x="227" y="1001"/>
                  </a:lnTo>
                  <a:cubicBezTo>
                    <a:pt x="441" y="358"/>
                    <a:pt x="1132" y="1"/>
                    <a:pt x="1775" y="215"/>
                  </a:cubicBezTo>
                  <a:lnTo>
                    <a:pt x="2906" y="596"/>
                  </a:ln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31032" y="2091373"/>
              <a:ext cx="21471" cy="24729"/>
            </a:xfrm>
            <a:custGeom>
              <a:rect b="b" l="l" r="r" t="t"/>
              <a:pathLst>
                <a:path extrusionOk="0" fill="none" h="2072" w="1799">
                  <a:moveTo>
                    <a:pt x="1799" y="2072"/>
                  </a:moveTo>
                  <a:cubicBezTo>
                    <a:pt x="1727" y="2072"/>
                    <a:pt x="1656" y="2072"/>
                    <a:pt x="1584" y="2048"/>
                  </a:cubicBezTo>
                  <a:lnTo>
                    <a:pt x="751" y="1846"/>
                  </a:lnTo>
                  <a:cubicBezTo>
                    <a:pt x="287" y="1727"/>
                    <a:pt x="1" y="1250"/>
                    <a:pt x="108" y="786"/>
                  </a:cubicBezTo>
                  <a:lnTo>
                    <a:pt x="120" y="750"/>
                  </a:lnTo>
                  <a:cubicBezTo>
                    <a:pt x="239" y="286"/>
                    <a:pt x="715" y="0"/>
                    <a:pt x="1180" y="107"/>
                  </a:cubicBezTo>
                  <a:lnTo>
                    <a:pt x="1727" y="250"/>
                  </a:ln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501234" y="2281354"/>
              <a:ext cx="29145" cy="28584"/>
            </a:xfrm>
            <a:custGeom>
              <a:rect b="b" l="l" r="r" t="t"/>
              <a:pathLst>
                <a:path extrusionOk="0" fill="none" h="2395" w="2442">
                  <a:moveTo>
                    <a:pt x="1929" y="2394"/>
                  </a:moveTo>
                  <a:cubicBezTo>
                    <a:pt x="1787" y="2394"/>
                    <a:pt x="1644" y="2370"/>
                    <a:pt x="1501" y="2311"/>
                  </a:cubicBezTo>
                  <a:lnTo>
                    <a:pt x="679" y="1942"/>
                  </a:lnTo>
                  <a:cubicBezTo>
                    <a:pt x="203" y="1727"/>
                    <a:pt x="1" y="1180"/>
                    <a:pt x="203" y="703"/>
                  </a:cubicBezTo>
                  <a:lnTo>
                    <a:pt x="227" y="680"/>
                  </a:lnTo>
                  <a:cubicBezTo>
                    <a:pt x="429" y="203"/>
                    <a:pt x="989" y="1"/>
                    <a:pt x="1453" y="203"/>
                  </a:cubicBezTo>
                  <a:lnTo>
                    <a:pt x="2275" y="584"/>
                  </a:lnTo>
                  <a:cubicBezTo>
                    <a:pt x="2334" y="608"/>
                    <a:pt x="2394" y="632"/>
                    <a:pt x="2441" y="668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1980152" y="2325406"/>
              <a:ext cx="40221" cy="41223"/>
            </a:xfrm>
            <a:custGeom>
              <a:rect b="b" l="l" r="r" t="t"/>
              <a:pathLst>
                <a:path extrusionOk="0" fill="none" h="3454" w="3370">
                  <a:moveTo>
                    <a:pt x="0" y="906"/>
                  </a:moveTo>
                  <a:cubicBezTo>
                    <a:pt x="96" y="810"/>
                    <a:pt x="203" y="739"/>
                    <a:pt x="334" y="691"/>
                  </a:cubicBezTo>
                  <a:lnTo>
                    <a:pt x="1251" y="287"/>
                  </a:lnTo>
                  <a:cubicBezTo>
                    <a:pt x="1917" y="1"/>
                    <a:pt x="2703" y="310"/>
                    <a:pt x="2989" y="977"/>
                  </a:cubicBezTo>
                  <a:lnTo>
                    <a:pt x="3084" y="1191"/>
                  </a:lnTo>
                  <a:cubicBezTo>
                    <a:pt x="3370" y="1858"/>
                    <a:pt x="3060" y="2644"/>
                    <a:pt x="2394" y="2930"/>
                  </a:cubicBezTo>
                  <a:lnTo>
                    <a:pt x="1477" y="3335"/>
                  </a:lnTo>
                  <a:cubicBezTo>
                    <a:pt x="1274" y="3418"/>
                    <a:pt x="1060" y="3454"/>
                    <a:pt x="846" y="3430"/>
                  </a:cubicBezTo>
                </a:path>
              </a:pathLst>
            </a:custGeom>
            <a:noFill/>
            <a:ln cap="flat" cmpd="sng" w="83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125950" y="2708090"/>
              <a:ext cx="325706" cy="243426"/>
            </a:xfrm>
            <a:custGeom>
              <a:rect b="b" l="l" r="r" t="t"/>
              <a:pathLst>
                <a:path extrusionOk="0" h="20396" w="27290">
                  <a:moveTo>
                    <a:pt x="3203" y="0"/>
                  </a:moveTo>
                  <a:cubicBezTo>
                    <a:pt x="2524" y="0"/>
                    <a:pt x="1965" y="560"/>
                    <a:pt x="1965" y="1250"/>
                  </a:cubicBezTo>
                  <a:lnTo>
                    <a:pt x="1536" y="5144"/>
                  </a:lnTo>
                  <a:lnTo>
                    <a:pt x="1179" y="8358"/>
                  </a:lnTo>
                  <a:lnTo>
                    <a:pt x="857" y="11264"/>
                  </a:lnTo>
                  <a:lnTo>
                    <a:pt x="512" y="14490"/>
                  </a:lnTo>
                  <a:lnTo>
                    <a:pt x="0" y="19157"/>
                  </a:lnTo>
                  <a:cubicBezTo>
                    <a:pt x="0" y="19836"/>
                    <a:pt x="560" y="20396"/>
                    <a:pt x="1238" y="20396"/>
                  </a:cubicBezTo>
                  <a:lnTo>
                    <a:pt x="26051" y="19800"/>
                  </a:lnTo>
                  <a:cubicBezTo>
                    <a:pt x="26730" y="19800"/>
                    <a:pt x="27289" y="19241"/>
                    <a:pt x="27289" y="18550"/>
                  </a:cubicBezTo>
                  <a:lnTo>
                    <a:pt x="26706" y="14454"/>
                  </a:lnTo>
                  <a:lnTo>
                    <a:pt x="26242" y="11240"/>
                  </a:lnTo>
                  <a:lnTo>
                    <a:pt x="25825" y="8335"/>
                  </a:lnTo>
                  <a:lnTo>
                    <a:pt x="25361" y="5120"/>
                  </a:lnTo>
                  <a:lnTo>
                    <a:pt x="24813" y="1250"/>
                  </a:lnTo>
                  <a:cubicBezTo>
                    <a:pt x="24813" y="572"/>
                    <a:pt x="24253" y="12"/>
                    <a:pt x="23563" y="12"/>
                  </a:cubicBezTo>
                  <a:lnTo>
                    <a:pt x="3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140009" y="2769186"/>
              <a:ext cx="294162" cy="38669"/>
            </a:xfrm>
            <a:custGeom>
              <a:rect b="b" l="l" r="r" t="t"/>
              <a:pathLst>
                <a:path extrusionOk="0" h="3240" w="24647">
                  <a:moveTo>
                    <a:pt x="24183" y="1"/>
                  </a:moveTo>
                  <a:lnTo>
                    <a:pt x="358" y="25"/>
                  </a:lnTo>
                  <a:lnTo>
                    <a:pt x="1" y="3239"/>
                  </a:lnTo>
                  <a:lnTo>
                    <a:pt x="24647" y="3216"/>
                  </a:lnTo>
                  <a:lnTo>
                    <a:pt x="24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132060" y="2842228"/>
              <a:ext cx="312625" cy="38813"/>
            </a:xfrm>
            <a:custGeom>
              <a:rect b="b" l="l" r="r" t="t"/>
              <a:pathLst>
                <a:path extrusionOk="0" h="3252" w="26194">
                  <a:moveTo>
                    <a:pt x="25730" y="1"/>
                  </a:moveTo>
                  <a:lnTo>
                    <a:pt x="345" y="25"/>
                  </a:lnTo>
                  <a:lnTo>
                    <a:pt x="0" y="3251"/>
                  </a:lnTo>
                  <a:lnTo>
                    <a:pt x="26194" y="3215"/>
                  </a:lnTo>
                  <a:lnTo>
                    <a:pt x="25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8150" y="2017819"/>
              <a:ext cx="566426" cy="14739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p23"/>
          <p:cNvGrpSpPr/>
          <p:nvPr/>
        </p:nvGrpSpPr>
        <p:grpSpPr>
          <a:xfrm>
            <a:off x="8430795" y="4324087"/>
            <a:ext cx="593154" cy="192551"/>
            <a:chOff x="2065129" y="1137027"/>
            <a:chExt cx="222397" cy="72195"/>
          </a:xfrm>
        </p:grpSpPr>
        <p:sp>
          <p:nvSpPr>
            <p:cNvPr id="262" name="Google Shape;262;p23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23"/>
          <p:cNvGrpSpPr/>
          <p:nvPr/>
        </p:nvGrpSpPr>
        <p:grpSpPr>
          <a:xfrm>
            <a:off x="5616423" y="539496"/>
            <a:ext cx="2814384" cy="1699703"/>
            <a:chOff x="3514563" y="434226"/>
            <a:chExt cx="1212417" cy="732220"/>
          </a:xfrm>
        </p:grpSpPr>
        <p:grpSp>
          <p:nvGrpSpPr>
            <p:cNvPr id="266" name="Google Shape;266;p23"/>
            <p:cNvGrpSpPr/>
            <p:nvPr/>
          </p:nvGrpSpPr>
          <p:grpSpPr>
            <a:xfrm>
              <a:off x="3722876" y="434226"/>
              <a:ext cx="802175" cy="732220"/>
              <a:chOff x="3722876" y="434226"/>
              <a:chExt cx="802175" cy="732220"/>
            </a:xfrm>
          </p:grpSpPr>
          <p:sp>
            <p:nvSpPr>
              <p:cNvPr id="267" name="Google Shape;267;p23"/>
              <p:cNvSpPr/>
              <p:nvPr/>
            </p:nvSpPr>
            <p:spPr>
              <a:xfrm>
                <a:off x="3722876" y="435511"/>
                <a:ext cx="802175" cy="730935"/>
              </a:xfrm>
              <a:custGeom>
                <a:rect b="b" l="l" r="r" t="t"/>
                <a:pathLst>
                  <a:path extrusionOk="0" h="61243" w="67212">
                    <a:moveTo>
                      <a:pt x="33602" y="0"/>
                    </a:moveTo>
                    <a:cubicBezTo>
                      <a:pt x="25766" y="0"/>
                      <a:pt x="17931" y="2991"/>
                      <a:pt x="11955" y="8974"/>
                    </a:cubicBezTo>
                    <a:cubicBezTo>
                      <a:pt x="1" y="20928"/>
                      <a:pt x="1" y="40312"/>
                      <a:pt x="11955" y="52277"/>
                    </a:cubicBezTo>
                    <a:cubicBezTo>
                      <a:pt x="17931" y="58254"/>
                      <a:pt x="25766" y="61243"/>
                      <a:pt x="33602" y="61243"/>
                    </a:cubicBezTo>
                    <a:cubicBezTo>
                      <a:pt x="41437" y="61243"/>
                      <a:pt x="49275" y="58254"/>
                      <a:pt x="55258" y="52277"/>
                    </a:cubicBezTo>
                    <a:cubicBezTo>
                      <a:pt x="67211" y="40312"/>
                      <a:pt x="67211" y="20928"/>
                      <a:pt x="55258" y="8974"/>
                    </a:cubicBezTo>
                    <a:cubicBezTo>
                      <a:pt x="49275" y="2991"/>
                      <a:pt x="41437" y="0"/>
                      <a:pt x="3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8" name="Google Shape;26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61856" y="434226"/>
                <a:ext cx="730900" cy="730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9" name="Google Shape;269;p23"/>
            <p:cNvSpPr/>
            <p:nvPr/>
          </p:nvSpPr>
          <p:spPr>
            <a:xfrm>
              <a:off x="3880323" y="441586"/>
              <a:ext cx="177068" cy="710789"/>
            </a:xfrm>
            <a:custGeom>
              <a:rect b="b" l="l" r="r" t="t"/>
              <a:pathLst>
                <a:path extrusionOk="0" h="59555" w="14836">
                  <a:moveTo>
                    <a:pt x="14812" y="0"/>
                  </a:moveTo>
                  <a:lnTo>
                    <a:pt x="13288" y="333"/>
                  </a:lnTo>
                  <a:cubicBezTo>
                    <a:pt x="11455" y="2500"/>
                    <a:pt x="9835" y="4810"/>
                    <a:pt x="8430" y="7263"/>
                  </a:cubicBezTo>
                  <a:cubicBezTo>
                    <a:pt x="8252" y="7560"/>
                    <a:pt x="8085" y="7858"/>
                    <a:pt x="7918" y="8168"/>
                  </a:cubicBezTo>
                  <a:cubicBezTo>
                    <a:pt x="7514" y="8906"/>
                    <a:pt x="7121" y="9668"/>
                    <a:pt x="6752" y="10430"/>
                  </a:cubicBezTo>
                  <a:cubicBezTo>
                    <a:pt x="6597" y="10751"/>
                    <a:pt x="6454" y="11073"/>
                    <a:pt x="6299" y="11394"/>
                  </a:cubicBezTo>
                  <a:cubicBezTo>
                    <a:pt x="5775" y="12561"/>
                    <a:pt x="5287" y="13752"/>
                    <a:pt x="4847" y="14966"/>
                  </a:cubicBezTo>
                  <a:cubicBezTo>
                    <a:pt x="4728" y="15300"/>
                    <a:pt x="4608" y="15633"/>
                    <a:pt x="4501" y="15978"/>
                  </a:cubicBezTo>
                  <a:cubicBezTo>
                    <a:pt x="4061" y="17276"/>
                    <a:pt x="3680" y="18598"/>
                    <a:pt x="3346" y="19931"/>
                  </a:cubicBezTo>
                  <a:cubicBezTo>
                    <a:pt x="1" y="33516"/>
                    <a:pt x="2668" y="47720"/>
                    <a:pt x="10478" y="59079"/>
                  </a:cubicBezTo>
                  <a:lnTo>
                    <a:pt x="11990" y="59555"/>
                  </a:lnTo>
                  <a:cubicBezTo>
                    <a:pt x="3787" y="48256"/>
                    <a:pt x="894" y="33885"/>
                    <a:pt x="4275" y="20169"/>
                  </a:cubicBezTo>
                  <a:cubicBezTo>
                    <a:pt x="4632" y="18717"/>
                    <a:pt x="5061" y="17288"/>
                    <a:pt x="5537" y="15895"/>
                  </a:cubicBezTo>
                  <a:cubicBezTo>
                    <a:pt x="5656" y="15573"/>
                    <a:pt x="5775" y="15240"/>
                    <a:pt x="5894" y="14919"/>
                  </a:cubicBezTo>
                  <a:cubicBezTo>
                    <a:pt x="6335" y="13728"/>
                    <a:pt x="6823" y="12549"/>
                    <a:pt x="7359" y="11394"/>
                  </a:cubicBezTo>
                  <a:cubicBezTo>
                    <a:pt x="7514" y="11085"/>
                    <a:pt x="7656" y="10763"/>
                    <a:pt x="7823" y="10442"/>
                  </a:cubicBezTo>
                  <a:cubicBezTo>
                    <a:pt x="8168" y="9739"/>
                    <a:pt x="8526" y="9049"/>
                    <a:pt x="8919" y="8358"/>
                  </a:cubicBezTo>
                  <a:cubicBezTo>
                    <a:pt x="9085" y="8061"/>
                    <a:pt x="9252" y="7763"/>
                    <a:pt x="9419" y="7465"/>
                  </a:cubicBezTo>
                  <a:cubicBezTo>
                    <a:pt x="10978" y="4810"/>
                    <a:pt x="12788" y="2310"/>
                    <a:pt x="1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3758968" y="619609"/>
              <a:ext cx="566435" cy="500936"/>
            </a:xfrm>
            <a:custGeom>
              <a:rect b="b" l="l" r="r" t="t"/>
              <a:pathLst>
                <a:path extrusionOk="0" h="41972" w="47460">
                  <a:moveTo>
                    <a:pt x="16313" y="1"/>
                  </a:moveTo>
                  <a:cubicBezTo>
                    <a:pt x="16229" y="1"/>
                    <a:pt x="16146" y="1"/>
                    <a:pt x="16062" y="3"/>
                  </a:cubicBezTo>
                  <a:cubicBezTo>
                    <a:pt x="15717" y="14"/>
                    <a:pt x="15360" y="26"/>
                    <a:pt x="15015" y="50"/>
                  </a:cubicBezTo>
                  <a:cubicBezTo>
                    <a:pt x="10395" y="431"/>
                    <a:pt x="6121" y="2800"/>
                    <a:pt x="2787" y="6956"/>
                  </a:cubicBezTo>
                  <a:cubicBezTo>
                    <a:pt x="1858" y="8111"/>
                    <a:pt x="1025" y="9385"/>
                    <a:pt x="287" y="10766"/>
                  </a:cubicBezTo>
                  <a:lnTo>
                    <a:pt x="275" y="10766"/>
                  </a:lnTo>
                  <a:lnTo>
                    <a:pt x="275" y="10790"/>
                  </a:lnTo>
                  <a:lnTo>
                    <a:pt x="1" y="13611"/>
                  </a:lnTo>
                  <a:cubicBezTo>
                    <a:pt x="941" y="11337"/>
                    <a:pt x="2132" y="9313"/>
                    <a:pt x="3537" y="7563"/>
                  </a:cubicBezTo>
                  <a:cubicBezTo>
                    <a:pt x="6585" y="3753"/>
                    <a:pt x="10478" y="1527"/>
                    <a:pt x="14669" y="1062"/>
                  </a:cubicBezTo>
                  <a:cubicBezTo>
                    <a:pt x="15015" y="1026"/>
                    <a:pt x="15360" y="991"/>
                    <a:pt x="15705" y="979"/>
                  </a:cubicBezTo>
                  <a:cubicBezTo>
                    <a:pt x="15906" y="971"/>
                    <a:pt x="16107" y="967"/>
                    <a:pt x="16309" y="967"/>
                  </a:cubicBezTo>
                  <a:cubicBezTo>
                    <a:pt x="17652" y="967"/>
                    <a:pt x="19020" y="1140"/>
                    <a:pt x="20396" y="1503"/>
                  </a:cubicBezTo>
                  <a:cubicBezTo>
                    <a:pt x="24825" y="2658"/>
                    <a:pt x="29231" y="5110"/>
                    <a:pt x="33136" y="8575"/>
                  </a:cubicBezTo>
                  <a:cubicBezTo>
                    <a:pt x="36803" y="11849"/>
                    <a:pt x="39887" y="15885"/>
                    <a:pt x="42042" y="20231"/>
                  </a:cubicBezTo>
                  <a:cubicBezTo>
                    <a:pt x="45387" y="26970"/>
                    <a:pt x="46554" y="34578"/>
                    <a:pt x="45435" y="41972"/>
                  </a:cubicBezTo>
                  <a:lnTo>
                    <a:pt x="46495" y="41353"/>
                  </a:lnTo>
                  <a:cubicBezTo>
                    <a:pt x="47459" y="34007"/>
                    <a:pt x="46221" y="26482"/>
                    <a:pt x="42911" y="19803"/>
                  </a:cubicBezTo>
                  <a:cubicBezTo>
                    <a:pt x="40696" y="15338"/>
                    <a:pt x="37541" y="11218"/>
                    <a:pt x="33779" y="7861"/>
                  </a:cubicBezTo>
                  <a:cubicBezTo>
                    <a:pt x="29766" y="4289"/>
                    <a:pt x="25218" y="1765"/>
                    <a:pt x="20646" y="574"/>
                  </a:cubicBezTo>
                  <a:cubicBezTo>
                    <a:pt x="19184" y="192"/>
                    <a:pt x="17733" y="1"/>
                    <a:pt x="16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3823202" y="566056"/>
              <a:ext cx="654384" cy="348729"/>
            </a:xfrm>
            <a:custGeom>
              <a:rect b="b" l="l" r="r" t="t"/>
              <a:pathLst>
                <a:path extrusionOk="0" h="29219" w="54829">
                  <a:moveTo>
                    <a:pt x="11369" y="1"/>
                  </a:moveTo>
                  <a:cubicBezTo>
                    <a:pt x="7830" y="1"/>
                    <a:pt x="4303" y="370"/>
                    <a:pt x="846" y="1108"/>
                  </a:cubicBezTo>
                  <a:lnTo>
                    <a:pt x="846" y="1120"/>
                  </a:lnTo>
                  <a:lnTo>
                    <a:pt x="0" y="2287"/>
                  </a:lnTo>
                  <a:cubicBezTo>
                    <a:pt x="3632" y="1430"/>
                    <a:pt x="7347" y="977"/>
                    <a:pt x="11085" y="965"/>
                  </a:cubicBezTo>
                  <a:cubicBezTo>
                    <a:pt x="11442" y="965"/>
                    <a:pt x="11800" y="965"/>
                    <a:pt x="12145" y="977"/>
                  </a:cubicBezTo>
                  <a:cubicBezTo>
                    <a:pt x="15895" y="1037"/>
                    <a:pt x="19658" y="1525"/>
                    <a:pt x="23372" y="2430"/>
                  </a:cubicBezTo>
                  <a:cubicBezTo>
                    <a:pt x="41017" y="6787"/>
                    <a:pt x="51174" y="15562"/>
                    <a:pt x="54293" y="29207"/>
                  </a:cubicBezTo>
                  <a:lnTo>
                    <a:pt x="54293" y="29219"/>
                  </a:lnTo>
                  <a:lnTo>
                    <a:pt x="54829" y="27409"/>
                  </a:lnTo>
                  <a:cubicBezTo>
                    <a:pt x="53257" y="21742"/>
                    <a:pt x="50412" y="16896"/>
                    <a:pt x="46351" y="12943"/>
                  </a:cubicBezTo>
                  <a:cubicBezTo>
                    <a:pt x="41017" y="7764"/>
                    <a:pt x="33374" y="3906"/>
                    <a:pt x="23599" y="1501"/>
                  </a:cubicBezTo>
                  <a:cubicBezTo>
                    <a:pt x="19967" y="608"/>
                    <a:pt x="16276" y="108"/>
                    <a:pt x="12609" y="25"/>
                  </a:cubicBezTo>
                  <a:cubicBezTo>
                    <a:pt x="12252" y="13"/>
                    <a:pt x="11895" y="1"/>
                    <a:pt x="11538" y="1"/>
                  </a:cubicBezTo>
                  <a:cubicBezTo>
                    <a:pt x="11481" y="1"/>
                    <a:pt x="11425" y="1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3913574" y="495437"/>
              <a:ext cx="476911" cy="55569"/>
            </a:xfrm>
            <a:custGeom>
              <a:rect b="b" l="l" r="r" t="t"/>
              <a:pathLst>
                <a:path extrusionOk="0" h="4656" w="39959">
                  <a:moveTo>
                    <a:pt x="846" y="0"/>
                  </a:moveTo>
                  <a:lnTo>
                    <a:pt x="1" y="560"/>
                  </a:lnTo>
                  <a:lnTo>
                    <a:pt x="1" y="572"/>
                  </a:lnTo>
                  <a:cubicBezTo>
                    <a:pt x="120" y="893"/>
                    <a:pt x="287" y="1203"/>
                    <a:pt x="525" y="1501"/>
                  </a:cubicBezTo>
                  <a:cubicBezTo>
                    <a:pt x="1703" y="2977"/>
                    <a:pt x="4132" y="3501"/>
                    <a:pt x="5132" y="3656"/>
                  </a:cubicBezTo>
                  <a:cubicBezTo>
                    <a:pt x="5323" y="3680"/>
                    <a:pt x="5454" y="3691"/>
                    <a:pt x="5525" y="3703"/>
                  </a:cubicBezTo>
                  <a:cubicBezTo>
                    <a:pt x="5621" y="3727"/>
                    <a:pt x="5811" y="3787"/>
                    <a:pt x="6133" y="3846"/>
                  </a:cubicBezTo>
                  <a:cubicBezTo>
                    <a:pt x="6775" y="3968"/>
                    <a:pt x="7920" y="4114"/>
                    <a:pt x="9716" y="4114"/>
                  </a:cubicBezTo>
                  <a:cubicBezTo>
                    <a:pt x="11616" y="4114"/>
                    <a:pt x="14245" y="3950"/>
                    <a:pt x="17777" y="3418"/>
                  </a:cubicBezTo>
                  <a:cubicBezTo>
                    <a:pt x="18182" y="3358"/>
                    <a:pt x="18575" y="3299"/>
                    <a:pt x="18979" y="3239"/>
                  </a:cubicBezTo>
                  <a:cubicBezTo>
                    <a:pt x="21821" y="2804"/>
                    <a:pt x="24507" y="2394"/>
                    <a:pt x="27506" y="2394"/>
                  </a:cubicBezTo>
                  <a:cubicBezTo>
                    <a:pt x="30991" y="2394"/>
                    <a:pt x="34897" y="2947"/>
                    <a:pt x="39958" y="4656"/>
                  </a:cubicBezTo>
                  <a:lnTo>
                    <a:pt x="38458" y="3156"/>
                  </a:lnTo>
                  <a:cubicBezTo>
                    <a:pt x="34151" y="1862"/>
                    <a:pt x="30686" y="1426"/>
                    <a:pt x="27553" y="1426"/>
                  </a:cubicBezTo>
                  <a:cubicBezTo>
                    <a:pt x="24485" y="1426"/>
                    <a:pt x="21735" y="1845"/>
                    <a:pt x="18825" y="2286"/>
                  </a:cubicBezTo>
                  <a:cubicBezTo>
                    <a:pt x="18432" y="2346"/>
                    <a:pt x="18039" y="2406"/>
                    <a:pt x="17634" y="2465"/>
                  </a:cubicBezTo>
                  <a:cubicBezTo>
                    <a:pt x="14162" y="2990"/>
                    <a:pt x="11586" y="3148"/>
                    <a:pt x="9738" y="3148"/>
                  </a:cubicBezTo>
                  <a:cubicBezTo>
                    <a:pt x="8272" y="3148"/>
                    <a:pt x="7265" y="3048"/>
                    <a:pt x="6633" y="2953"/>
                  </a:cubicBezTo>
                  <a:cubicBezTo>
                    <a:pt x="6061" y="2870"/>
                    <a:pt x="5799" y="2775"/>
                    <a:pt x="5787" y="2775"/>
                  </a:cubicBezTo>
                  <a:lnTo>
                    <a:pt x="5728" y="2751"/>
                  </a:lnTo>
                  <a:lnTo>
                    <a:pt x="5644" y="2751"/>
                  </a:lnTo>
                  <a:cubicBezTo>
                    <a:pt x="5335" y="2715"/>
                    <a:pt x="2454" y="2370"/>
                    <a:pt x="1275" y="893"/>
                  </a:cubicBezTo>
                  <a:cubicBezTo>
                    <a:pt x="1049" y="620"/>
                    <a:pt x="906" y="322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" name="Google Shape;273;p23"/>
            <p:cNvGrpSpPr/>
            <p:nvPr/>
          </p:nvGrpSpPr>
          <p:grpSpPr>
            <a:xfrm>
              <a:off x="3514563" y="542473"/>
              <a:ext cx="1212417" cy="517120"/>
              <a:chOff x="3514563" y="542473"/>
              <a:chExt cx="1212417" cy="517120"/>
            </a:xfrm>
          </p:grpSpPr>
          <p:sp>
            <p:nvSpPr>
              <p:cNvPr id="274" name="Google Shape;274;p23"/>
              <p:cNvSpPr/>
              <p:nvPr/>
            </p:nvSpPr>
            <p:spPr>
              <a:xfrm>
                <a:off x="3514563" y="542473"/>
                <a:ext cx="1212417" cy="237602"/>
              </a:xfrm>
              <a:custGeom>
                <a:rect b="b" l="l" r="r" t="t"/>
                <a:pathLst>
                  <a:path extrusionOk="0" fill="none" h="19908" w="101585">
                    <a:moveTo>
                      <a:pt x="72747" y="60"/>
                    </a:moveTo>
                    <a:cubicBezTo>
                      <a:pt x="89809" y="1739"/>
                      <a:pt x="101584" y="5323"/>
                      <a:pt x="101584" y="9478"/>
                    </a:cubicBezTo>
                    <a:cubicBezTo>
                      <a:pt x="101584" y="15240"/>
                      <a:pt x="78843" y="19908"/>
                      <a:pt x="50792" y="19908"/>
                    </a:cubicBezTo>
                    <a:cubicBezTo>
                      <a:pt x="22741" y="19908"/>
                      <a:pt x="0" y="15240"/>
                      <a:pt x="0" y="9478"/>
                    </a:cubicBezTo>
                    <a:cubicBezTo>
                      <a:pt x="0" y="5275"/>
                      <a:pt x="12049" y="1655"/>
                      <a:pt x="2942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>
                <a:off x="3514563" y="692961"/>
                <a:ext cx="1212417" cy="226944"/>
              </a:xfrm>
              <a:custGeom>
                <a:rect b="b" l="l" r="r" t="t"/>
                <a:pathLst>
                  <a:path extrusionOk="0" fill="none" h="19015" w="101585">
                    <a:moveTo>
                      <a:pt x="80343" y="83"/>
                    </a:moveTo>
                    <a:cubicBezTo>
                      <a:pt x="93202" y="1977"/>
                      <a:pt x="101584" y="5072"/>
                      <a:pt x="101584" y="8573"/>
                    </a:cubicBezTo>
                    <a:cubicBezTo>
                      <a:pt x="101584" y="14335"/>
                      <a:pt x="78843" y="19014"/>
                      <a:pt x="50792" y="19014"/>
                    </a:cubicBezTo>
                    <a:cubicBezTo>
                      <a:pt x="22741" y="19014"/>
                      <a:pt x="0" y="14335"/>
                      <a:pt x="0" y="8573"/>
                    </a:cubicBezTo>
                    <a:cubicBezTo>
                      <a:pt x="0" y="5025"/>
                      <a:pt x="8620" y="1881"/>
                      <a:pt x="2180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>
                <a:off x="3514563" y="834916"/>
                <a:ext cx="1212417" cy="224676"/>
              </a:xfrm>
              <a:custGeom>
                <a:rect b="b" l="l" r="r" t="t"/>
                <a:pathLst>
                  <a:path extrusionOk="0" fill="none" h="18825" w="101585">
                    <a:moveTo>
                      <a:pt x="81677" y="96"/>
                    </a:moveTo>
                    <a:cubicBezTo>
                      <a:pt x="93774" y="2013"/>
                      <a:pt x="101584" y="5013"/>
                      <a:pt x="101584" y="8382"/>
                    </a:cubicBezTo>
                    <a:cubicBezTo>
                      <a:pt x="101584" y="14157"/>
                      <a:pt x="78843" y="18824"/>
                      <a:pt x="50792" y="18824"/>
                    </a:cubicBezTo>
                    <a:cubicBezTo>
                      <a:pt x="22741" y="18824"/>
                      <a:pt x="0" y="14157"/>
                      <a:pt x="0" y="8382"/>
                    </a:cubicBezTo>
                    <a:cubicBezTo>
                      <a:pt x="0" y="4953"/>
                      <a:pt x="8096" y="1894"/>
                      <a:pt x="20562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7" name="Google Shape;277;p23"/>
          <p:cNvSpPr/>
          <p:nvPr/>
        </p:nvSpPr>
        <p:spPr>
          <a:xfrm>
            <a:off x="5729374" y="2388362"/>
            <a:ext cx="192555" cy="192173"/>
          </a:xfrm>
          <a:custGeom>
            <a:rect b="b" l="l" r="r" t="t"/>
            <a:pathLst>
              <a:path extrusionOk="0" fill="none" h="6037" w="6049">
                <a:moveTo>
                  <a:pt x="2215" y="3822"/>
                </a:moveTo>
                <a:lnTo>
                  <a:pt x="3024" y="6037"/>
                </a:lnTo>
                <a:lnTo>
                  <a:pt x="3834" y="3822"/>
                </a:lnTo>
                <a:lnTo>
                  <a:pt x="6049" y="3012"/>
                </a:lnTo>
                <a:lnTo>
                  <a:pt x="3834" y="2215"/>
                </a:lnTo>
                <a:lnTo>
                  <a:pt x="3024" y="0"/>
                </a:lnTo>
                <a:lnTo>
                  <a:pt x="2215" y="2215"/>
                </a:lnTo>
                <a:lnTo>
                  <a:pt x="0" y="3024"/>
                </a:lnTo>
                <a:close/>
              </a:path>
            </a:pathLst>
          </a:custGeom>
          <a:noFill/>
          <a:ln cap="flat" cmpd="sng" w="56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4690274" y="3813975"/>
            <a:ext cx="192555" cy="192173"/>
          </a:xfrm>
          <a:custGeom>
            <a:rect b="b" l="l" r="r" t="t"/>
            <a:pathLst>
              <a:path extrusionOk="0" fill="none" h="6037" w="6049">
                <a:moveTo>
                  <a:pt x="2215" y="3822"/>
                </a:moveTo>
                <a:lnTo>
                  <a:pt x="3024" y="6037"/>
                </a:lnTo>
                <a:lnTo>
                  <a:pt x="3834" y="3822"/>
                </a:lnTo>
                <a:lnTo>
                  <a:pt x="6049" y="3012"/>
                </a:lnTo>
                <a:lnTo>
                  <a:pt x="3834" y="2215"/>
                </a:lnTo>
                <a:lnTo>
                  <a:pt x="3024" y="0"/>
                </a:lnTo>
                <a:lnTo>
                  <a:pt x="2215" y="2215"/>
                </a:lnTo>
                <a:lnTo>
                  <a:pt x="0" y="3024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>
            <a:off x="292109" y="539509"/>
            <a:ext cx="222404" cy="640898"/>
            <a:chOff x="1830797" y="1438278"/>
            <a:chExt cx="129757" cy="373876"/>
          </a:xfrm>
        </p:grpSpPr>
        <p:sp>
          <p:nvSpPr>
            <p:cNvPr id="280" name="Google Shape;280;p23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3"/>
          <p:cNvSpPr/>
          <p:nvPr/>
        </p:nvSpPr>
        <p:spPr>
          <a:xfrm>
            <a:off x="208825" y="1164525"/>
            <a:ext cx="327900" cy="482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5">
            <a:alphaModFix/>
          </a:blip>
          <a:srcRect b="0" l="28793" r="42982" t="0"/>
          <a:stretch/>
        </p:blipFill>
        <p:spPr>
          <a:xfrm>
            <a:off x="701603" y="1271550"/>
            <a:ext cx="465372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5">
            <a:alphaModFix/>
          </a:blip>
          <a:srcRect b="0" l="55608" r="21754" t="0"/>
          <a:stretch/>
        </p:blipFill>
        <p:spPr>
          <a:xfrm>
            <a:off x="1186125" y="1271550"/>
            <a:ext cx="327901" cy="7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 rotWithShape="1">
          <a:blip r:embed="rId5">
            <a:alphaModFix/>
          </a:blip>
          <a:srcRect b="0" l="77329" r="0" t="0"/>
          <a:stretch/>
        </p:blipFill>
        <p:spPr>
          <a:xfrm>
            <a:off x="1546500" y="1271550"/>
            <a:ext cx="398475" cy="7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/>
          <p:nvPr/>
        </p:nvSpPr>
        <p:spPr>
          <a:xfrm>
            <a:off x="322450" y="1319600"/>
            <a:ext cx="362100" cy="692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 rotWithShape="1">
          <a:blip r:embed="rId5">
            <a:alphaModFix/>
          </a:blip>
          <a:srcRect b="-9105" l="0" r="67613" t="-8237"/>
          <a:stretch/>
        </p:blipFill>
        <p:spPr>
          <a:xfrm>
            <a:off x="292100" y="1213275"/>
            <a:ext cx="520675" cy="8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32"/>
          <p:cNvPicPr preferRelativeResize="0"/>
          <p:nvPr/>
        </p:nvPicPr>
        <p:blipFill rotWithShape="1">
          <a:blip r:embed="rId3">
            <a:alphaModFix/>
          </a:blip>
          <a:srcRect b="0" l="26782" r="0" t="0"/>
          <a:stretch/>
        </p:blipFill>
        <p:spPr>
          <a:xfrm>
            <a:off x="5360875" y="1219900"/>
            <a:ext cx="4877925" cy="388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87" name="Google Shape;587;p32"/>
          <p:cNvGrpSpPr/>
          <p:nvPr/>
        </p:nvGrpSpPr>
        <p:grpSpPr>
          <a:xfrm rot="-5400000">
            <a:off x="139136" y="4052063"/>
            <a:ext cx="596780" cy="193728"/>
            <a:chOff x="2065129" y="1137027"/>
            <a:chExt cx="222397" cy="72195"/>
          </a:xfrm>
        </p:grpSpPr>
        <p:sp>
          <p:nvSpPr>
            <p:cNvPr id="588" name="Google Shape;588;p32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32"/>
          <p:cNvGrpSpPr/>
          <p:nvPr/>
        </p:nvGrpSpPr>
        <p:grpSpPr>
          <a:xfrm>
            <a:off x="871325" y="-2"/>
            <a:ext cx="1059541" cy="1219907"/>
            <a:chOff x="4513582" y="1782198"/>
            <a:chExt cx="1059541" cy="1219907"/>
          </a:xfrm>
        </p:grpSpPr>
        <p:sp>
          <p:nvSpPr>
            <p:cNvPr id="592" name="Google Shape;592;p32"/>
            <p:cNvSpPr/>
            <p:nvPr/>
          </p:nvSpPr>
          <p:spPr>
            <a:xfrm>
              <a:off x="4942556" y="2424413"/>
              <a:ext cx="30586" cy="29890"/>
            </a:xfrm>
            <a:custGeom>
              <a:rect b="b" l="l" r="r" t="t"/>
              <a:pathLst>
                <a:path extrusionOk="0" h="1632" w="1670">
                  <a:moveTo>
                    <a:pt x="855" y="1"/>
                  </a:moveTo>
                  <a:cubicBezTo>
                    <a:pt x="575" y="261"/>
                    <a:pt x="290" y="526"/>
                    <a:pt x="1" y="792"/>
                  </a:cubicBezTo>
                  <a:cubicBezTo>
                    <a:pt x="264" y="1066"/>
                    <a:pt x="535" y="1346"/>
                    <a:pt x="815" y="1632"/>
                  </a:cubicBezTo>
                  <a:cubicBezTo>
                    <a:pt x="902" y="1554"/>
                    <a:pt x="985" y="1476"/>
                    <a:pt x="1069" y="1398"/>
                  </a:cubicBezTo>
                  <a:cubicBezTo>
                    <a:pt x="1271" y="1210"/>
                    <a:pt x="1473" y="1026"/>
                    <a:pt x="1670" y="841"/>
                  </a:cubicBezTo>
                  <a:cubicBezTo>
                    <a:pt x="1390" y="555"/>
                    <a:pt x="1115" y="275"/>
                    <a:pt x="855" y="1"/>
                  </a:cubicBezTo>
                  <a:close/>
                </a:path>
              </a:pathLst>
            </a:custGeom>
            <a:solidFill>
              <a:srgbClr val="0F314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5113618" y="2424468"/>
              <a:ext cx="30586" cy="29835"/>
            </a:xfrm>
            <a:custGeom>
              <a:rect b="b" l="l" r="r" t="t"/>
              <a:pathLst>
                <a:path extrusionOk="0" h="1629" w="1670">
                  <a:moveTo>
                    <a:pt x="815" y="1"/>
                  </a:moveTo>
                  <a:cubicBezTo>
                    <a:pt x="552" y="272"/>
                    <a:pt x="280" y="552"/>
                    <a:pt x="0" y="838"/>
                  </a:cubicBezTo>
                  <a:cubicBezTo>
                    <a:pt x="200" y="1023"/>
                    <a:pt x="399" y="1207"/>
                    <a:pt x="601" y="1395"/>
                  </a:cubicBezTo>
                  <a:cubicBezTo>
                    <a:pt x="685" y="1473"/>
                    <a:pt x="768" y="1551"/>
                    <a:pt x="855" y="1629"/>
                  </a:cubicBezTo>
                  <a:cubicBezTo>
                    <a:pt x="1132" y="1346"/>
                    <a:pt x="1406" y="1063"/>
                    <a:pt x="1669" y="789"/>
                  </a:cubicBezTo>
                  <a:cubicBezTo>
                    <a:pt x="1377" y="523"/>
                    <a:pt x="1095" y="261"/>
                    <a:pt x="815" y="1"/>
                  </a:cubicBezTo>
                  <a:close/>
                </a:path>
              </a:pathLst>
            </a:custGeom>
            <a:solidFill>
              <a:srgbClr val="0F314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4531201" y="1799744"/>
              <a:ext cx="1024358" cy="737838"/>
            </a:xfrm>
            <a:custGeom>
              <a:rect b="b" l="l" r="r" t="t"/>
              <a:pathLst>
                <a:path extrusionOk="0" h="40286" w="55930">
                  <a:moveTo>
                    <a:pt x="0" y="1"/>
                  </a:moveTo>
                  <a:lnTo>
                    <a:pt x="0" y="40286"/>
                  </a:lnTo>
                  <a:lnTo>
                    <a:pt x="55930" y="40286"/>
                  </a:lnTo>
                  <a:lnTo>
                    <a:pt x="559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4513582" y="1782198"/>
              <a:ext cx="1059541" cy="772948"/>
            </a:xfrm>
            <a:custGeom>
              <a:rect b="b" l="l" r="r" t="t"/>
              <a:pathLst>
                <a:path extrusionOk="0" h="42203" w="57851">
                  <a:moveTo>
                    <a:pt x="55933" y="1920"/>
                  </a:moveTo>
                  <a:lnTo>
                    <a:pt x="55933" y="40285"/>
                  </a:lnTo>
                  <a:lnTo>
                    <a:pt x="1921" y="40285"/>
                  </a:lnTo>
                  <a:lnTo>
                    <a:pt x="1921" y="1920"/>
                  </a:lnTo>
                  <a:close/>
                  <a:moveTo>
                    <a:pt x="1" y="0"/>
                  </a:moveTo>
                  <a:lnTo>
                    <a:pt x="1" y="42202"/>
                  </a:lnTo>
                  <a:lnTo>
                    <a:pt x="57850" y="42202"/>
                  </a:lnTo>
                  <a:lnTo>
                    <a:pt x="578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4759406" y="1947857"/>
              <a:ext cx="562087" cy="491337"/>
            </a:xfrm>
            <a:custGeom>
              <a:rect b="b" l="l" r="r" t="t"/>
              <a:pathLst>
                <a:path extrusionOk="0" h="26827" w="30690">
                  <a:moveTo>
                    <a:pt x="28772" y="1920"/>
                  </a:moveTo>
                  <a:lnTo>
                    <a:pt x="28772" y="24909"/>
                  </a:lnTo>
                  <a:lnTo>
                    <a:pt x="1917" y="24909"/>
                  </a:lnTo>
                  <a:lnTo>
                    <a:pt x="1917" y="1920"/>
                  </a:lnTo>
                  <a:close/>
                  <a:moveTo>
                    <a:pt x="0" y="0"/>
                  </a:moveTo>
                  <a:lnTo>
                    <a:pt x="0" y="26826"/>
                  </a:lnTo>
                  <a:lnTo>
                    <a:pt x="30689" y="26826"/>
                  </a:lnTo>
                  <a:lnTo>
                    <a:pt x="306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4811274" y="2503735"/>
              <a:ext cx="72143" cy="67692"/>
            </a:xfrm>
            <a:custGeom>
              <a:rect b="b" l="l" r="r" t="t"/>
              <a:pathLst>
                <a:path extrusionOk="0" h="3696" w="3939">
                  <a:moveTo>
                    <a:pt x="3130" y="0"/>
                  </a:moveTo>
                  <a:cubicBezTo>
                    <a:pt x="2830" y="249"/>
                    <a:pt x="2532" y="497"/>
                    <a:pt x="2229" y="742"/>
                  </a:cubicBezTo>
                  <a:cubicBezTo>
                    <a:pt x="1811" y="1086"/>
                    <a:pt x="1389" y="1426"/>
                    <a:pt x="959" y="1764"/>
                  </a:cubicBezTo>
                  <a:cubicBezTo>
                    <a:pt x="644" y="2015"/>
                    <a:pt x="324" y="2267"/>
                    <a:pt x="0" y="2518"/>
                  </a:cubicBezTo>
                  <a:cubicBezTo>
                    <a:pt x="125" y="2896"/>
                    <a:pt x="249" y="3291"/>
                    <a:pt x="373" y="3696"/>
                  </a:cubicBezTo>
                  <a:cubicBezTo>
                    <a:pt x="702" y="3444"/>
                    <a:pt x="1022" y="3193"/>
                    <a:pt x="1343" y="2945"/>
                  </a:cubicBezTo>
                  <a:cubicBezTo>
                    <a:pt x="1920" y="2492"/>
                    <a:pt x="2486" y="2039"/>
                    <a:pt x="3038" y="1588"/>
                  </a:cubicBezTo>
                  <a:cubicBezTo>
                    <a:pt x="3344" y="1337"/>
                    <a:pt x="3644" y="1089"/>
                    <a:pt x="3938" y="843"/>
                  </a:cubicBezTo>
                  <a:cubicBezTo>
                    <a:pt x="3661" y="555"/>
                    <a:pt x="3390" y="275"/>
                    <a:pt x="3130" y="0"/>
                  </a:cubicBezTo>
                  <a:close/>
                </a:path>
              </a:pathLst>
            </a:custGeom>
            <a:solidFill>
              <a:srgbClr val="FFFAE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203288" y="2503790"/>
              <a:ext cx="72253" cy="67637"/>
            </a:xfrm>
            <a:custGeom>
              <a:rect b="b" l="l" r="r" t="t"/>
              <a:pathLst>
                <a:path extrusionOk="0" h="3693" w="3945">
                  <a:moveTo>
                    <a:pt x="812" y="0"/>
                  </a:moveTo>
                  <a:cubicBezTo>
                    <a:pt x="552" y="274"/>
                    <a:pt x="281" y="554"/>
                    <a:pt x="1" y="840"/>
                  </a:cubicBezTo>
                  <a:cubicBezTo>
                    <a:pt x="295" y="1086"/>
                    <a:pt x="598" y="1334"/>
                    <a:pt x="901" y="1582"/>
                  </a:cubicBezTo>
                  <a:cubicBezTo>
                    <a:pt x="1456" y="2036"/>
                    <a:pt x="2022" y="2486"/>
                    <a:pt x="2602" y="2942"/>
                  </a:cubicBezTo>
                  <a:cubicBezTo>
                    <a:pt x="2920" y="3190"/>
                    <a:pt x="3240" y="3441"/>
                    <a:pt x="3569" y="3693"/>
                  </a:cubicBezTo>
                  <a:cubicBezTo>
                    <a:pt x="3693" y="3286"/>
                    <a:pt x="3817" y="2896"/>
                    <a:pt x="3944" y="2515"/>
                  </a:cubicBezTo>
                  <a:cubicBezTo>
                    <a:pt x="3618" y="2264"/>
                    <a:pt x="3298" y="2012"/>
                    <a:pt x="2983" y="1761"/>
                  </a:cubicBezTo>
                  <a:cubicBezTo>
                    <a:pt x="2553" y="1423"/>
                    <a:pt x="2128" y="1080"/>
                    <a:pt x="1710" y="739"/>
                  </a:cubicBezTo>
                  <a:cubicBezTo>
                    <a:pt x="1410" y="491"/>
                    <a:pt x="1106" y="246"/>
                    <a:pt x="812" y="0"/>
                  </a:cubicBezTo>
                  <a:close/>
                </a:path>
              </a:pathLst>
            </a:custGeom>
            <a:solidFill>
              <a:srgbClr val="FFFAE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4755432" y="2397032"/>
              <a:ext cx="575897" cy="605073"/>
            </a:xfrm>
            <a:custGeom>
              <a:rect b="b" l="l" r="r" t="t"/>
              <a:pathLst>
                <a:path extrusionOk="0" h="33037" w="31444">
                  <a:moveTo>
                    <a:pt x="2573" y="3632"/>
                  </a:moveTo>
                  <a:lnTo>
                    <a:pt x="2573" y="3632"/>
                  </a:lnTo>
                  <a:cubicBezTo>
                    <a:pt x="3324" y="4475"/>
                    <a:pt x="4230" y="5468"/>
                    <a:pt x="5278" y="6568"/>
                  </a:cubicBezTo>
                  <a:cubicBezTo>
                    <a:pt x="5538" y="6843"/>
                    <a:pt x="5809" y="7125"/>
                    <a:pt x="6087" y="7411"/>
                  </a:cubicBezTo>
                  <a:cubicBezTo>
                    <a:pt x="7224" y="8583"/>
                    <a:pt x="8503" y="9854"/>
                    <a:pt x="9906" y="11179"/>
                  </a:cubicBezTo>
                  <a:cubicBezTo>
                    <a:pt x="8636" y="12221"/>
                    <a:pt x="7305" y="13260"/>
                    <a:pt x="5925" y="14279"/>
                  </a:cubicBezTo>
                  <a:cubicBezTo>
                    <a:pt x="5437" y="12261"/>
                    <a:pt x="4912" y="10414"/>
                    <a:pt x="4392" y="8771"/>
                  </a:cubicBezTo>
                  <a:cubicBezTo>
                    <a:pt x="4262" y="8364"/>
                    <a:pt x="4135" y="7971"/>
                    <a:pt x="4011" y="7590"/>
                  </a:cubicBezTo>
                  <a:cubicBezTo>
                    <a:pt x="3500" y="6057"/>
                    <a:pt x="3006" y="4729"/>
                    <a:pt x="2573" y="3632"/>
                  </a:cubicBezTo>
                  <a:close/>
                  <a:moveTo>
                    <a:pt x="28871" y="3629"/>
                  </a:moveTo>
                  <a:lnTo>
                    <a:pt x="28871" y="3629"/>
                  </a:lnTo>
                  <a:cubicBezTo>
                    <a:pt x="28438" y="4726"/>
                    <a:pt x="27944" y="6057"/>
                    <a:pt x="27436" y="7590"/>
                  </a:cubicBezTo>
                  <a:cubicBezTo>
                    <a:pt x="27309" y="7971"/>
                    <a:pt x="27182" y="8364"/>
                    <a:pt x="27055" y="8771"/>
                  </a:cubicBezTo>
                  <a:cubicBezTo>
                    <a:pt x="26532" y="10414"/>
                    <a:pt x="26007" y="12261"/>
                    <a:pt x="25522" y="14279"/>
                  </a:cubicBezTo>
                  <a:cubicBezTo>
                    <a:pt x="24139" y="13260"/>
                    <a:pt x="22811" y="12221"/>
                    <a:pt x="21538" y="11182"/>
                  </a:cubicBezTo>
                  <a:cubicBezTo>
                    <a:pt x="22941" y="9854"/>
                    <a:pt x="24217" y="8583"/>
                    <a:pt x="25354" y="7414"/>
                  </a:cubicBezTo>
                  <a:cubicBezTo>
                    <a:pt x="25635" y="7125"/>
                    <a:pt x="25903" y="6843"/>
                    <a:pt x="26163" y="6568"/>
                  </a:cubicBezTo>
                  <a:cubicBezTo>
                    <a:pt x="27214" y="5468"/>
                    <a:pt x="28123" y="4475"/>
                    <a:pt x="28871" y="3629"/>
                  </a:cubicBezTo>
                  <a:close/>
                  <a:moveTo>
                    <a:pt x="15721" y="7677"/>
                  </a:moveTo>
                  <a:cubicBezTo>
                    <a:pt x="16945" y="8803"/>
                    <a:pt x="18302" y="10001"/>
                    <a:pt x="19771" y="11231"/>
                  </a:cubicBezTo>
                  <a:cubicBezTo>
                    <a:pt x="18512" y="12397"/>
                    <a:pt x="17158" y="13598"/>
                    <a:pt x="15723" y="14805"/>
                  </a:cubicBezTo>
                  <a:cubicBezTo>
                    <a:pt x="14289" y="13595"/>
                    <a:pt x="12935" y="12394"/>
                    <a:pt x="11673" y="11231"/>
                  </a:cubicBezTo>
                  <a:cubicBezTo>
                    <a:pt x="13142" y="10001"/>
                    <a:pt x="14499" y="8803"/>
                    <a:pt x="15721" y="7677"/>
                  </a:cubicBezTo>
                  <a:close/>
                  <a:moveTo>
                    <a:pt x="10764" y="11981"/>
                  </a:moveTo>
                  <a:cubicBezTo>
                    <a:pt x="10813" y="12033"/>
                    <a:pt x="10868" y="12080"/>
                    <a:pt x="10922" y="12131"/>
                  </a:cubicBezTo>
                  <a:cubicBezTo>
                    <a:pt x="12097" y="13217"/>
                    <a:pt x="13399" y="14372"/>
                    <a:pt x="14811" y="15561"/>
                  </a:cubicBezTo>
                  <a:cubicBezTo>
                    <a:pt x="13443" y="16690"/>
                    <a:pt x="12008" y="17816"/>
                    <a:pt x="10512" y="18919"/>
                  </a:cubicBezTo>
                  <a:cubicBezTo>
                    <a:pt x="9075" y="17695"/>
                    <a:pt x="7726" y="16479"/>
                    <a:pt x="6473" y="15310"/>
                  </a:cubicBezTo>
                  <a:cubicBezTo>
                    <a:pt x="7983" y="14201"/>
                    <a:pt x="9418" y="13084"/>
                    <a:pt x="10764" y="11981"/>
                  </a:cubicBezTo>
                  <a:close/>
                  <a:moveTo>
                    <a:pt x="20680" y="11981"/>
                  </a:moveTo>
                  <a:cubicBezTo>
                    <a:pt x="22026" y="13084"/>
                    <a:pt x="23458" y="14201"/>
                    <a:pt x="24968" y="15310"/>
                  </a:cubicBezTo>
                  <a:cubicBezTo>
                    <a:pt x="23718" y="16482"/>
                    <a:pt x="22369" y="17695"/>
                    <a:pt x="20934" y="18919"/>
                  </a:cubicBezTo>
                  <a:cubicBezTo>
                    <a:pt x="19436" y="17816"/>
                    <a:pt x="18001" y="16687"/>
                    <a:pt x="16633" y="15561"/>
                  </a:cubicBezTo>
                  <a:cubicBezTo>
                    <a:pt x="18045" y="14372"/>
                    <a:pt x="19347" y="13217"/>
                    <a:pt x="20522" y="12129"/>
                  </a:cubicBezTo>
                  <a:cubicBezTo>
                    <a:pt x="20577" y="12080"/>
                    <a:pt x="20628" y="12033"/>
                    <a:pt x="20680" y="11981"/>
                  </a:cubicBezTo>
                  <a:close/>
                  <a:moveTo>
                    <a:pt x="6525" y="16950"/>
                  </a:moveTo>
                  <a:cubicBezTo>
                    <a:pt x="7458" y="17807"/>
                    <a:pt x="8463" y="18705"/>
                    <a:pt x="9542" y="19626"/>
                  </a:cubicBezTo>
                  <a:cubicBezTo>
                    <a:pt x="8806" y="20157"/>
                    <a:pt x="8056" y="20680"/>
                    <a:pt x="7291" y="21194"/>
                  </a:cubicBezTo>
                  <a:cubicBezTo>
                    <a:pt x="7065" y="19721"/>
                    <a:pt x="6805" y="18304"/>
                    <a:pt x="6525" y="16950"/>
                  </a:cubicBezTo>
                  <a:close/>
                  <a:moveTo>
                    <a:pt x="24921" y="16950"/>
                  </a:moveTo>
                  <a:lnTo>
                    <a:pt x="24921" y="16950"/>
                  </a:lnTo>
                  <a:cubicBezTo>
                    <a:pt x="24641" y="18304"/>
                    <a:pt x="24379" y="19721"/>
                    <a:pt x="24154" y="21194"/>
                  </a:cubicBezTo>
                  <a:cubicBezTo>
                    <a:pt x="23388" y="20680"/>
                    <a:pt x="22641" y="20157"/>
                    <a:pt x="21902" y="19626"/>
                  </a:cubicBezTo>
                  <a:cubicBezTo>
                    <a:pt x="22981" y="18705"/>
                    <a:pt x="23989" y="17804"/>
                    <a:pt x="24921" y="16950"/>
                  </a:cubicBezTo>
                  <a:close/>
                  <a:moveTo>
                    <a:pt x="15721" y="16321"/>
                  </a:moveTo>
                  <a:cubicBezTo>
                    <a:pt x="17069" y="17432"/>
                    <a:pt x="18507" y="18564"/>
                    <a:pt x="20025" y="19690"/>
                  </a:cubicBezTo>
                  <a:cubicBezTo>
                    <a:pt x="18660" y="20827"/>
                    <a:pt x="17225" y="21973"/>
                    <a:pt x="15723" y="23099"/>
                  </a:cubicBezTo>
                  <a:cubicBezTo>
                    <a:pt x="14222" y="21973"/>
                    <a:pt x="12784" y="20827"/>
                    <a:pt x="11419" y="19687"/>
                  </a:cubicBezTo>
                  <a:cubicBezTo>
                    <a:pt x="12937" y="18564"/>
                    <a:pt x="14375" y="17432"/>
                    <a:pt x="15721" y="16321"/>
                  </a:cubicBezTo>
                  <a:close/>
                  <a:moveTo>
                    <a:pt x="10449" y="20397"/>
                  </a:moveTo>
                  <a:cubicBezTo>
                    <a:pt x="11791" y="21520"/>
                    <a:pt x="13226" y="22669"/>
                    <a:pt x="14751" y="23818"/>
                  </a:cubicBezTo>
                  <a:cubicBezTo>
                    <a:pt x="13246" y="24918"/>
                    <a:pt x="11679" y="25995"/>
                    <a:pt x="10065" y="27023"/>
                  </a:cubicBezTo>
                  <a:cubicBezTo>
                    <a:pt x="9716" y="27242"/>
                    <a:pt x="9366" y="27461"/>
                    <a:pt x="9014" y="27678"/>
                  </a:cubicBezTo>
                  <a:cubicBezTo>
                    <a:pt x="8699" y="27874"/>
                    <a:pt x="8379" y="28065"/>
                    <a:pt x="8061" y="28255"/>
                  </a:cubicBezTo>
                  <a:cubicBezTo>
                    <a:pt x="8032" y="27785"/>
                    <a:pt x="7998" y="27317"/>
                    <a:pt x="7960" y="26855"/>
                  </a:cubicBezTo>
                  <a:cubicBezTo>
                    <a:pt x="7914" y="26312"/>
                    <a:pt x="7865" y="25773"/>
                    <a:pt x="7810" y="25241"/>
                  </a:cubicBezTo>
                  <a:cubicBezTo>
                    <a:pt x="7715" y="24294"/>
                    <a:pt x="7602" y="23365"/>
                    <a:pt x="7475" y="22455"/>
                  </a:cubicBezTo>
                  <a:cubicBezTo>
                    <a:pt x="8494" y="21780"/>
                    <a:pt x="9488" y="21093"/>
                    <a:pt x="10449" y="20397"/>
                  </a:cubicBezTo>
                  <a:close/>
                  <a:moveTo>
                    <a:pt x="20992" y="20397"/>
                  </a:moveTo>
                  <a:cubicBezTo>
                    <a:pt x="21956" y="21093"/>
                    <a:pt x="22950" y="21780"/>
                    <a:pt x="23969" y="22458"/>
                  </a:cubicBezTo>
                  <a:cubicBezTo>
                    <a:pt x="23845" y="23356"/>
                    <a:pt x="23732" y="24271"/>
                    <a:pt x="23640" y="25207"/>
                  </a:cubicBezTo>
                  <a:cubicBezTo>
                    <a:pt x="23582" y="25738"/>
                    <a:pt x="23533" y="26275"/>
                    <a:pt x="23489" y="26818"/>
                  </a:cubicBezTo>
                  <a:cubicBezTo>
                    <a:pt x="23449" y="27294"/>
                    <a:pt x="23414" y="27773"/>
                    <a:pt x="23383" y="28255"/>
                  </a:cubicBezTo>
                  <a:cubicBezTo>
                    <a:pt x="23056" y="28062"/>
                    <a:pt x="22730" y="27866"/>
                    <a:pt x="22410" y="27666"/>
                  </a:cubicBezTo>
                  <a:cubicBezTo>
                    <a:pt x="22058" y="27450"/>
                    <a:pt x="21708" y="27230"/>
                    <a:pt x="21362" y="27008"/>
                  </a:cubicBezTo>
                  <a:cubicBezTo>
                    <a:pt x="19751" y="25983"/>
                    <a:pt x="18195" y="24912"/>
                    <a:pt x="16693" y="23815"/>
                  </a:cubicBezTo>
                  <a:cubicBezTo>
                    <a:pt x="18215" y="22669"/>
                    <a:pt x="19653" y="21520"/>
                    <a:pt x="20992" y="20397"/>
                  </a:cubicBezTo>
                  <a:close/>
                  <a:moveTo>
                    <a:pt x="991" y="0"/>
                  </a:moveTo>
                  <a:lnTo>
                    <a:pt x="627" y="286"/>
                  </a:lnTo>
                  <a:lnTo>
                    <a:pt x="1" y="607"/>
                  </a:lnTo>
                  <a:cubicBezTo>
                    <a:pt x="33" y="670"/>
                    <a:pt x="1476" y="3528"/>
                    <a:pt x="3049" y="8344"/>
                  </a:cubicBezTo>
                  <a:cubicBezTo>
                    <a:pt x="3174" y="8722"/>
                    <a:pt x="3298" y="9117"/>
                    <a:pt x="3425" y="9522"/>
                  </a:cubicBezTo>
                  <a:cubicBezTo>
                    <a:pt x="3797" y="10731"/>
                    <a:pt x="4175" y="12045"/>
                    <a:pt x="4536" y="13457"/>
                  </a:cubicBezTo>
                  <a:lnTo>
                    <a:pt x="4539" y="13457"/>
                  </a:lnTo>
                  <a:cubicBezTo>
                    <a:pt x="4666" y="13965"/>
                    <a:pt x="4796" y="14482"/>
                    <a:pt x="4920" y="15013"/>
                  </a:cubicBezTo>
                  <a:cubicBezTo>
                    <a:pt x="4964" y="15197"/>
                    <a:pt x="5007" y="15385"/>
                    <a:pt x="5050" y="15573"/>
                  </a:cubicBezTo>
                  <a:cubicBezTo>
                    <a:pt x="5099" y="15792"/>
                    <a:pt x="5148" y="16012"/>
                    <a:pt x="5197" y="16234"/>
                  </a:cubicBezTo>
                  <a:cubicBezTo>
                    <a:pt x="5587" y="18009"/>
                    <a:pt x="5942" y="19900"/>
                    <a:pt x="6237" y="21895"/>
                  </a:cubicBezTo>
                  <a:cubicBezTo>
                    <a:pt x="6297" y="22311"/>
                    <a:pt x="6355" y="22730"/>
                    <a:pt x="6410" y="23154"/>
                  </a:cubicBezTo>
                  <a:cubicBezTo>
                    <a:pt x="6456" y="23495"/>
                    <a:pt x="6499" y="23841"/>
                    <a:pt x="6540" y="24188"/>
                  </a:cubicBezTo>
                  <a:cubicBezTo>
                    <a:pt x="6603" y="24733"/>
                    <a:pt x="6664" y="25288"/>
                    <a:pt x="6716" y="25848"/>
                  </a:cubicBezTo>
                  <a:cubicBezTo>
                    <a:pt x="6814" y="26849"/>
                    <a:pt x="6892" y="27869"/>
                    <a:pt x="6950" y="28908"/>
                  </a:cubicBezTo>
                  <a:cubicBezTo>
                    <a:pt x="6973" y="29332"/>
                    <a:pt x="6993" y="29762"/>
                    <a:pt x="7008" y="30195"/>
                  </a:cubicBezTo>
                  <a:cubicBezTo>
                    <a:pt x="7045" y="31128"/>
                    <a:pt x="7065" y="32075"/>
                    <a:pt x="7065" y="33036"/>
                  </a:cubicBezTo>
                  <a:lnTo>
                    <a:pt x="8214" y="33036"/>
                  </a:lnTo>
                  <a:cubicBezTo>
                    <a:pt x="8214" y="31855"/>
                    <a:pt x="8185" y="30692"/>
                    <a:pt x="8134" y="29546"/>
                  </a:cubicBezTo>
                  <a:cubicBezTo>
                    <a:pt x="8760" y="29182"/>
                    <a:pt x="9381" y="28807"/>
                    <a:pt x="9993" y="28426"/>
                  </a:cubicBezTo>
                  <a:cubicBezTo>
                    <a:pt x="10345" y="28209"/>
                    <a:pt x="10694" y="27987"/>
                    <a:pt x="11041" y="27765"/>
                  </a:cubicBezTo>
                  <a:cubicBezTo>
                    <a:pt x="12666" y="26719"/>
                    <a:pt x="14234" y="25634"/>
                    <a:pt x="15723" y="24540"/>
                  </a:cubicBezTo>
                  <a:cubicBezTo>
                    <a:pt x="17207" y="25631"/>
                    <a:pt x="18763" y="26711"/>
                    <a:pt x="20383" y="27753"/>
                  </a:cubicBezTo>
                  <a:cubicBezTo>
                    <a:pt x="20730" y="27972"/>
                    <a:pt x="21079" y="28192"/>
                    <a:pt x="21428" y="28414"/>
                  </a:cubicBezTo>
                  <a:cubicBezTo>
                    <a:pt x="22049" y="28801"/>
                    <a:pt x="22675" y="29176"/>
                    <a:pt x="23313" y="29549"/>
                  </a:cubicBezTo>
                  <a:cubicBezTo>
                    <a:pt x="23259" y="30692"/>
                    <a:pt x="23230" y="31855"/>
                    <a:pt x="23230" y="33036"/>
                  </a:cubicBezTo>
                  <a:lnTo>
                    <a:pt x="24382" y="33036"/>
                  </a:lnTo>
                  <a:cubicBezTo>
                    <a:pt x="24382" y="32075"/>
                    <a:pt x="24402" y="31128"/>
                    <a:pt x="24436" y="30195"/>
                  </a:cubicBezTo>
                  <a:cubicBezTo>
                    <a:pt x="24451" y="29762"/>
                    <a:pt x="24474" y="29332"/>
                    <a:pt x="24497" y="28908"/>
                  </a:cubicBezTo>
                  <a:cubicBezTo>
                    <a:pt x="24555" y="27854"/>
                    <a:pt x="24636" y="26823"/>
                    <a:pt x="24734" y="25813"/>
                  </a:cubicBezTo>
                  <a:cubicBezTo>
                    <a:pt x="24786" y="25253"/>
                    <a:pt x="24846" y="24701"/>
                    <a:pt x="24910" y="24156"/>
                  </a:cubicBezTo>
                  <a:cubicBezTo>
                    <a:pt x="24950" y="23818"/>
                    <a:pt x="24991" y="23486"/>
                    <a:pt x="25034" y="23154"/>
                  </a:cubicBezTo>
                  <a:cubicBezTo>
                    <a:pt x="25089" y="22730"/>
                    <a:pt x="25150" y="22311"/>
                    <a:pt x="25210" y="21895"/>
                  </a:cubicBezTo>
                  <a:cubicBezTo>
                    <a:pt x="25505" y="19900"/>
                    <a:pt x="25860" y="18009"/>
                    <a:pt x="26247" y="16237"/>
                  </a:cubicBezTo>
                  <a:cubicBezTo>
                    <a:pt x="26299" y="16012"/>
                    <a:pt x="26348" y="15789"/>
                    <a:pt x="26397" y="15570"/>
                  </a:cubicBezTo>
                  <a:cubicBezTo>
                    <a:pt x="26440" y="15382"/>
                    <a:pt x="26480" y="15197"/>
                    <a:pt x="26527" y="15013"/>
                  </a:cubicBezTo>
                  <a:cubicBezTo>
                    <a:pt x="26651" y="14484"/>
                    <a:pt x="26778" y="13965"/>
                    <a:pt x="26908" y="13457"/>
                  </a:cubicBezTo>
                  <a:lnTo>
                    <a:pt x="26911" y="13457"/>
                  </a:lnTo>
                  <a:cubicBezTo>
                    <a:pt x="27271" y="12045"/>
                    <a:pt x="27647" y="10728"/>
                    <a:pt x="28022" y="9522"/>
                  </a:cubicBezTo>
                  <a:cubicBezTo>
                    <a:pt x="28146" y="9117"/>
                    <a:pt x="28270" y="8725"/>
                    <a:pt x="28397" y="8344"/>
                  </a:cubicBezTo>
                  <a:cubicBezTo>
                    <a:pt x="29968" y="3531"/>
                    <a:pt x="31411" y="670"/>
                    <a:pt x="31443" y="607"/>
                  </a:cubicBezTo>
                  <a:lnTo>
                    <a:pt x="30817" y="286"/>
                  </a:lnTo>
                  <a:lnTo>
                    <a:pt x="30808" y="280"/>
                  </a:lnTo>
                  <a:lnTo>
                    <a:pt x="30805" y="277"/>
                  </a:lnTo>
                  <a:lnTo>
                    <a:pt x="30802" y="277"/>
                  </a:lnTo>
                  <a:lnTo>
                    <a:pt x="30453" y="0"/>
                  </a:lnTo>
                  <a:cubicBezTo>
                    <a:pt x="30398" y="70"/>
                    <a:pt x="28516" y="2428"/>
                    <a:pt x="25265" y="5829"/>
                  </a:cubicBezTo>
                  <a:cubicBezTo>
                    <a:pt x="25005" y="6103"/>
                    <a:pt x="24734" y="6383"/>
                    <a:pt x="24454" y="6669"/>
                  </a:cubicBezTo>
                  <a:cubicBezTo>
                    <a:pt x="23319" y="7836"/>
                    <a:pt x="22037" y="9103"/>
                    <a:pt x="20631" y="10431"/>
                  </a:cubicBezTo>
                  <a:cubicBezTo>
                    <a:pt x="19197" y="9230"/>
                    <a:pt x="17843" y="8041"/>
                    <a:pt x="16581" y="6880"/>
                  </a:cubicBezTo>
                  <a:cubicBezTo>
                    <a:pt x="17984" y="5564"/>
                    <a:pt x="19266" y="4302"/>
                    <a:pt x="20412" y="3130"/>
                  </a:cubicBezTo>
                  <a:cubicBezTo>
                    <a:pt x="20689" y="2844"/>
                    <a:pt x="20963" y="2561"/>
                    <a:pt x="21226" y="2287"/>
                  </a:cubicBezTo>
                  <a:cubicBezTo>
                    <a:pt x="20934" y="2021"/>
                    <a:pt x="20652" y="1756"/>
                    <a:pt x="20372" y="1499"/>
                  </a:cubicBezTo>
                  <a:cubicBezTo>
                    <a:pt x="20109" y="1770"/>
                    <a:pt x="19840" y="2050"/>
                    <a:pt x="19557" y="2336"/>
                  </a:cubicBezTo>
                  <a:cubicBezTo>
                    <a:pt x="18414" y="3505"/>
                    <a:pt x="17129" y="4770"/>
                    <a:pt x="15721" y="6083"/>
                  </a:cubicBezTo>
                  <a:cubicBezTo>
                    <a:pt x="14315" y="4767"/>
                    <a:pt x="13033" y="3505"/>
                    <a:pt x="11887" y="2336"/>
                  </a:cubicBezTo>
                  <a:cubicBezTo>
                    <a:pt x="11607" y="2050"/>
                    <a:pt x="11335" y="1770"/>
                    <a:pt x="11072" y="1496"/>
                  </a:cubicBezTo>
                  <a:cubicBezTo>
                    <a:pt x="10792" y="1759"/>
                    <a:pt x="10507" y="2021"/>
                    <a:pt x="10218" y="2287"/>
                  </a:cubicBezTo>
                  <a:cubicBezTo>
                    <a:pt x="10481" y="2561"/>
                    <a:pt x="10752" y="2841"/>
                    <a:pt x="11032" y="3127"/>
                  </a:cubicBezTo>
                  <a:cubicBezTo>
                    <a:pt x="12178" y="4299"/>
                    <a:pt x="13460" y="5566"/>
                    <a:pt x="14863" y="6883"/>
                  </a:cubicBezTo>
                  <a:cubicBezTo>
                    <a:pt x="13602" y="8041"/>
                    <a:pt x="12247" y="9233"/>
                    <a:pt x="10816" y="10431"/>
                  </a:cubicBezTo>
                  <a:cubicBezTo>
                    <a:pt x="9407" y="9106"/>
                    <a:pt x="8128" y="7836"/>
                    <a:pt x="6990" y="6669"/>
                  </a:cubicBezTo>
                  <a:cubicBezTo>
                    <a:pt x="6710" y="6381"/>
                    <a:pt x="6439" y="6101"/>
                    <a:pt x="6179" y="5826"/>
                  </a:cubicBezTo>
                  <a:cubicBezTo>
                    <a:pt x="2928" y="2428"/>
                    <a:pt x="1046" y="70"/>
                    <a:pt x="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4739461" y="2391007"/>
              <a:ext cx="607728" cy="52729"/>
            </a:xfrm>
            <a:custGeom>
              <a:rect b="b" l="l" r="r" t="t"/>
              <a:pathLst>
                <a:path extrusionOk="0" h="2879" w="33182">
                  <a:moveTo>
                    <a:pt x="1442" y="0"/>
                  </a:moveTo>
                  <a:cubicBezTo>
                    <a:pt x="645" y="0"/>
                    <a:pt x="1" y="644"/>
                    <a:pt x="1" y="1441"/>
                  </a:cubicBezTo>
                  <a:cubicBezTo>
                    <a:pt x="1" y="2235"/>
                    <a:pt x="645" y="2879"/>
                    <a:pt x="1442" y="2879"/>
                  </a:cubicBezTo>
                  <a:lnTo>
                    <a:pt x="31744" y="2879"/>
                  </a:lnTo>
                  <a:cubicBezTo>
                    <a:pt x="32537" y="2879"/>
                    <a:pt x="33181" y="2235"/>
                    <a:pt x="33181" y="1441"/>
                  </a:cubicBezTo>
                  <a:cubicBezTo>
                    <a:pt x="33181" y="644"/>
                    <a:pt x="32537" y="0"/>
                    <a:pt x="31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1" name="Google Shape;6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48375" y="521513"/>
            <a:ext cx="6343650" cy="357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7000"/>
              </a:srgbClr>
            </a:outerShdw>
          </a:effectLst>
        </p:spPr>
      </p:pic>
      <p:pic>
        <p:nvPicPr>
          <p:cNvPr id="602" name="Google Shape;602;p32"/>
          <p:cNvPicPr preferRelativeResize="0"/>
          <p:nvPr/>
        </p:nvPicPr>
        <p:blipFill rotWithShape="1">
          <a:blip r:embed="rId5">
            <a:alphaModFix/>
          </a:blip>
          <a:srcRect b="0" l="34036" r="0" t="1097"/>
          <a:stretch/>
        </p:blipFill>
        <p:spPr>
          <a:xfrm>
            <a:off x="102050" y="685575"/>
            <a:ext cx="4184425" cy="353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7000"/>
              </a:srgbClr>
            </a:outerShdw>
          </a:effectLst>
        </p:spPr>
      </p:pic>
      <p:sp>
        <p:nvSpPr>
          <p:cNvPr id="603" name="Google Shape;603;p32"/>
          <p:cNvSpPr txBox="1"/>
          <p:nvPr>
            <p:ph idx="4294967295" type="subTitle"/>
          </p:nvPr>
        </p:nvSpPr>
        <p:spPr>
          <a:xfrm>
            <a:off x="804475" y="3563950"/>
            <a:ext cx="4452600" cy="730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Real-Time Rookie of the year Projections</a:t>
            </a:r>
            <a:endParaRPr/>
          </a:p>
        </p:txBody>
      </p:sp>
      <p:pic>
        <p:nvPicPr>
          <p:cNvPr id="604" name="Google Shape;604;p32"/>
          <p:cNvPicPr preferRelativeResize="0"/>
          <p:nvPr/>
        </p:nvPicPr>
        <p:blipFill rotWithShape="1">
          <a:blip r:embed="rId6">
            <a:alphaModFix/>
          </a:blip>
          <a:srcRect b="0" l="26782" r="0" t="0"/>
          <a:stretch/>
        </p:blipFill>
        <p:spPr>
          <a:xfrm>
            <a:off x="5527150" y="1257300"/>
            <a:ext cx="4268200" cy="388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5" name="Google Shape;605;p32"/>
          <p:cNvSpPr txBox="1"/>
          <p:nvPr>
            <p:ph type="title"/>
          </p:nvPr>
        </p:nvSpPr>
        <p:spPr>
          <a:xfrm>
            <a:off x="1390674" y="2253750"/>
            <a:ext cx="38940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606" name="Google Shape;606;p32"/>
          <p:cNvGrpSpPr/>
          <p:nvPr/>
        </p:nvGrpSpPr>
        <p:grpSpPr>
          <a:xfrm flipH="1" rot="1030575">
            <a:off x="531226" y="849052"/>
            <a:ext cx="455228" cy="421720"/>
            <a:chOff x="3152676" y="3329916"/>
            <a:chExt cx="540548" cy="542778"/>
          </a:xfrm>
        </p:grpSpPr>
        <p:sp>
          <p:nvSpPr>
            <p:cNvPr id="607" name="Google Shape;607;p32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860000" dist="66675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8" name="Google Shape;608;p32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609" name="Google Shape;609;p32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1860000" dist="66675">
                  <a:srgbClr val="000000">
                    <a:alpha val="2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1860000" dist="66675">
                  <a:srgbClr val="000000">
                    <a:alpha val="2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2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1860000" dist="66675">
                  <a:srgbClr val="000000">
                    <a:alpha val="2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2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1860000" dist="66675">
                  <a:srgbClr val="000000">
                    <a:alpha val="2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13" name="Google Shape;613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860000" dist="66675">
                <a:srgbClr val="000000">
                  <a:alpha val="25000"/>
                </a:srgb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833300" y="300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 Setup </a:t>
            </a:r>
            <a:endParaRPr/>
          </a:p>
        </p:txBody>
      </p:sp>
      <p:sp>
        <p:nvSpPr>
          <p:cNvPr id="294" name="Google Shape;294;p24"/>
          <p:cNvSpPr txBox="1"/>
          <p:nvPr>
            <p:ph idx="2" type="subTitle"/>
          </p:nvPr>
        </p:nvSpPr>
        <p:spPr>
          <a:xfrm>
            <a:off x="443700" y="2943726"/>
            <a:ext cx="27435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Provided historical data from 1979 to present.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Scheduled Glue Jobs to update on a nightly basis at 12AM PST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 txBox="1"/>
          <p:nvPr>
            <p:ph idx="3" type="subTitle"/>
          </p:nvPr>
        </p:nvSpPr>
        <p:spPr>
          <a:xfrm>
            <a:off x="668550" y="2500709"/>
            <a:ext cx="22938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BALLDONTLIE  API</a:t>
            </a:r>
            <a:endParaRPr sz="2100"/>
          </a:p>
        </p:txBody>
      </p:sp>
      <p:grpSp>
        <p:nvGrpSpPr>
          <p:cNvPr id="296" name="Google Shape;296;p24"/>
          <p:cNvGrpSpPr/>
          <p:nvPr/>
        </p:nvGrpSpPr>
        <p:grpSpPr>
          <a:xfrm>
            <a:off x="8681991" y="915442"/>
            <a:ext cx="238844" cy="688268"/>
            <a:chOff x="1830797" y="1438278"/>
            <a:chExt cx="129757" cy="373876"/>
          </a:xfrm>
        </p:grpSpPr>
        <p:sp>
          <p:nvSpPr>
            <p:cNvPr id="297" name="Google Shape;297;p24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4"/>
          <p:cNvGrpSpPr/>
          <p:nvPr/>
        </p:nvGrpSpPr>
        <p:grpSpPr>
          <a:xfrm>
            <a:off x="6779856" y="-1591661"/>
            <a:ext cx="1571385" cy="2609391"/>
            <a:chOff x="-2915381" y="1168517"/>
            <a:chExt cx="1648536" cy="2645637"/>
          </a:xfrm>
        </p:grpSpPr>
        <p:sp>
          <p:nvSpPr>
            <p:cNvPr id="301" name="Google Shape;301;p24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1291082" y="1247587"/>
            <a:ext cx="1048452" cy="1131601"/>
            <a:chOff x="1898088" y="1233438"/>
            <a:chExt cx="1336800" cy="1336800"/>
          </a:xfrm>
        </p:grpSpPr>
        <p:sp>
          <p:nvSpPr>
            <p:cNvPr id="318" name="Google Shape;318;p24"/>
            <p:cNvSpPr/>
            <p:nvPr/>
          </p:nvSpPr>
          <p:spPr>
            <a:xfrm>
              <a:off x="1898088" y="1233438"/>
              <a:ext cx="1336800" cy="13368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9" name="Google Shape;31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98100" y="1286400"/>
              <a:ext cx="1268462" cy="123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24"/>
          <p:cNvGrpSpPr/>
          <p:nvPr/>
        </p:nvGrpSpPr>
        <p:grpSpPr>
          <a:xfrm>
            <a:off x="4033759" y="1247577"/>
            <a:ext cx="1048452" cy="1131601"/>
            <a:chOff x="5362525" y="1603700"/>
            <a:chExt cx="1336800" cy="1336800"/>
          </a:xfrm>
        </p:grpSpPr>
        <p:sp>
          <p:nvSpPr>
            <p:cNvPr id="321" name="Google Shape;321;p24"/>
            <p:cNvSpPr/>
            <p:nvPr/>
          </p:nvSpPr>
          <p:spPr>
            <a:xfrm>
              <a:off x="5362525" y="1603700"/>
              <a:ext cx="1336800" cy="13368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2" name="Google Shape;32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57187" y="1876188"/>
              <a:ext cx="947500" cy="791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3" name="Google Shape;3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3851" y="1490725"/>
            <a:ext cx="1048449" cy="681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4"/>
          <p:cNvSpPr txBox="1"/>
          <p:nvPr>
            <p:ph idx="3" type="subTitle"/>
          </p:nvPr>
        </p:nvSpPr>
        <p:spPr>
          <a:xfrm>
            <a:off x="3411175" y="2486825"/>
            <a:ext cx="24759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Upload to S3 Bucket</a:t>
            </a:r>
            <a:endParaRPr sz="1900"/>
          </a:p>
        </p:txBody>
      </p:sp>
      <p:sp>
        <p:nvSpPr>
          <p:cNvPr id="325" name="Google Shape;325;p24"/>
          <p:cNvSpPr txBox="1"/>
          <p:nvPr>
            <p:ph idx="2" type="subTitle"/>
          </p:nvPr>
        </p:nvSpPr>
        <p:spPr>
          <a:xfrm>
            <a:off x="3030475" y="2973675"/>
            <a:ext cx="2856600" cy="12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Glue job is scheduled to run every night at midnight. </a:t>
            </a:r>
            <a:endParaRPr b="1" sz="1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New data is concatenated into our file in S3 bucket.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0376" y="1490725"/>
            <a:ext cx="1048449" cy="681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4"/>
          <p:cNvSpPr txBox="1"/>
          <p:nvPr>
            <p:ph idx="2" type="subTitle"/>
          </p:nvPr>
        </p:nvSpPr>
        <p:spPr>
          <a:xfrm>
            <a:off x="6436475" y="2927718"/>
            <a:ext cx="2419500" cy="1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Used to fit the model on the different stats available for each player to help us predict ROTY.</a:t>
            </a:r>
            <a:r>
              <a:rPr b="1" lang="en" sz="1300"/>
              <a:t> 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>
            <p:ph idx="3" type="subTitle"/>
          </p:nvPr>
        </p:nvSpPr>
        <p:spPr>
          <a:xfrm>
            <a:off x="6499325" y="2426997"/>
            <a:ext cx="22938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Sagemaker</a:t>
            </a:r>
            <a:r>
              <a:rPr lang="en" sz="2100"/>
              <a:t> </a:t>
            </a:r>
            <a:endParaRPr sz="2100"/>
          </a:p>
        </p:txBody>
      </p:sp>
      <p:sp>
        <p:nvSpPr>
          <p:cNvPr id="329" name="Google Shape;329;p24"/>
          <p:cNvSpPr/>
          <p:nvPr/>
        </p:nvSpPr>
        <p:spPr>
          <a:xfrm>
            <a:off x="7121857" y="1173875"/>
            <a:ext cx="1048452" cy="1131601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1738" y="1368037"/>
            <a:ext cx="708676" cy="70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403650"/>
            <a:ext cx="4446726" cy="2554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6" name="Google Shape;3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861377"/>
            <a:ext cx="4446725" cy="14539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7" name="Google Shape;3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851" y="1395875"/>
            <a:ext cx="3465725" cy="2351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8" name="Google Shape;338;p25"/>
          <p:cNvSpPr txBox="1"/>
          <p:nvPr>
            <p:ph type="title"/>
          </p:nvPr>
        </p:nvSpPr>
        <p:spPr>
          <a:xfrm>
            <a:off x="720000" y="200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>
            <p:ph type="title"/>
          </p:nvPr>
        </p:nvSpPr>
        <p:spPr>
          <a:xfrm>
            <a:off x="784375" y="70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NBA Rookies Over Time - </a:t>
            </a:r>
            <a:r>
              <a:rPr lang="en" sz="1600"/>
              <a:t>Points &amp; Minutes</a:t>
            </a:r>
            <a:endParaRPr sz="1600"/>
          </a:p>
        </p:txBody>
      </p:sp>
      <p:grpSp>
        <p:nvGrpSpPr>
          <p:cNvPr id="344" name="Google Shape;344;p26"/>
          <p:cNvGrpSpPr/>
          <p:nvPr/>
        </p:nvGrpSpPr>
        <p:grpSpPr>
          <a:xfrm>
            <a:off x="8755306" y="4081185"/>
            <a:ext cx="198749" cy="572703"/>
            <a:chOff x="1830797" y="1438278"/>
            <a:chExt cx="129757" cy="373876"/>
          </a:xfrm>
        </p:grpSpPr>
        <p:sp>
          <p:nvSpPr>
            <p:cNvPr id="345" name="Google Shape;345;p26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6"/>
          <p:cNvSpPr/>
          <p:nvPr/>
        </p:nvSpPr>
        <p:spPr>
          <a:xfrm>
            <a:off x="127172" y="268569"/>
            <a:ext cx="176447" cy="176452"/>
          </a:xfrm>
          <a:custGeom>
            <a:rect b="b" l="l" r="r" t="t"/>
            <a:pathLst>
              <a:path extrusionOk="0" fill="none" h="9633" w="9634">
                <a:moveTo>
                  <a:pt x="3525" y="3536"/>
                </a:moveTo>
                <a:lnTo>
                  <a:pt x="1" y="4822"/>
                </a:lnTo>
                <a:lnTo>
                  <a:pt x="3525" y="6108"/>
                </a:lnTo>
                <a:lnTo>
                  <a:pt x="4823" y="9632"/>
                </a:lnTo>
                <a:lnTo>
                  <a:pt x="6097" y="6108"/>
                </a:lnTo>
                <a:lnTo>
                  <a:pt x="9633" y="4810"/>
                </a:lnTo>
                <a:lnTo>
                  <a:pt x="6097" y="3524"/>
                </a:lnTo>
                <a:lnTo>
                  <a:pt x="4799" y="0"/>
                </a:lnTo>
                <a:close/>
              </a:path>
            </a:pathLst>
          </a:custGeom>
          <a:noFill/>
          <a:ln cap="flat" cmpd="sng" w="89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>
            <a:off x="455770" y="268569"/>
            <a:ext cx="176447" cy="176452"/>
          </a:xfrm>
          <a:custGeom>
            <a:rect b="b" l="l" r="r" t="t"/>
            <a:pathLst>
              <a:path extrusionOk="0" fill="none" h="9633" w="9634">
                <a:moveTo>
                  <a:pt x="3525" y="3536"/>
                </a:moveTo>
                <a:lnTo>
                  <a:pt x="1" y="4822"/>
                </a:lnTo>
                <a:lnTo>
                  <a:pt x="3525" y="6108"/>
                </a:lnTo>
                <a:lnTo>
                  <a:pt x="4823" y="9632"/>
                </a:lnTo>
                <a:lnTo>
                  <a:pt x="6097" y="6108"/>
                </a:lnTo>
                <a:lnTo>
                  <a:pt x="9633" y="4810"/>
                </a:lnTo>
                <a:lnTo>
                  <a:pt x="6097" y="3524"/>
                </a:lnTo>
                <a:lnTo>
                  <a:pt x="4799" y="0"/>
                </a:lnTo>
                <a:close/>
              </a:path>
            </a:pathLst>
          </a:custGeom>
          <a:noFill/>
          <a:ln cap="flat" cmpd="sng" w="89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6537200" y="4081175"/>
            <a:ext cx="240900" cy="106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817325" y="593200"/>
            <a:ext cx="7876500" cy="336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3">
            <a:alphaModFix/>
          </a:blip>
          <a:srcRect b="7876" l="0" r="0" t="0"/>
          <a:stretch/>
        </p:blipFill>
        <p:spPr>
          <a:xfrm>
            <a:off x="945525" y="703725"/>
            <a:ext cx="7620101" cy="312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6"/>
          <p:cNvGrpSpPr/>
          <p:nvPr/>
        </p:nvGrpSpPr>
        <p:grpSpPr>
          <a:xfrm flipH="1">
            <a:off x="80135" y="4370784"/>
            <a:ext cx="927743" cy="931461"/>
            <a:chOff x="3152676" y="3329916"/>
            <a:chExt cx="540548" cy="542778"/>
          </a:xfrm>
        </p:grpSpPr>
        <p:sp>
          <p:nvSpPr>
            <p:cNvPr id="354" name="Google Shape;354;p26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" name="Google Shape;355;p26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356" name="Google Shape;356;p26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60" name="Google Shape;36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361" name="Google Shape;361;p26"/>
          <p:cNvSpPr txBox="1"/>
          <p:nvPr/>
        </p:nvSpPr>
        <p:spPr>
          <a:xfrm>
            <a:off x="945525" y="4005000"/>
            <a:ext cx="3745800" cy="1062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Decline in Average Points, likely due to increase in  defensive talent across the league.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Players opt to defer more as they trust their teammates to handle  the scoring burden.  They gap in skill has drastically closed, making obvious outliers (star’s)  less frequent. 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4819825" y="4005000"/>
            <a:ext cx="3745800" cy="1062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terms of minutes played, rookies who go on to win ROTY play a significant role and command playing time (&lt;30)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Downward trend can be explained by player 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longevity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protocols (min restrictions) which are more prominent in today’s game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>
            <a:off x="378400" y="444450"/>
            <a:ext cx="7966200" cy="351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7"/>
          <p:cNvSpPr txBox="1"/>
          <p:nvPr>
            <p:ph type="title"/>
          </p:nvPr>
        </p:nvSpPr>
        <p:spPr>
          <a:xfrm>
            <a:off x="720000" y="48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Assists</a:t>
            </a:r>
            <a:r>
              <a:rPr lang="en" sz="1900"/>
              <a:t> &amp; Rebounds</a:t>
            </a:r>
            <a:endParaRPr sz="1900"/>
          </a:p>
        </p:txBody>
      </p:sp>
      <p:pic>
        <p:nvPicPr>
          <p:cNvPr id="369" name="Google Shape;3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3" y="603610"/>
            <a:ext cx="7532170" cy="319407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/>
          <p:nvPr/>
        </p:nvSpPr>
        <p:spPr>
          <a:xfrm>
            <a:off x="498825" y="4127500"/>
            <a:ext cx="3732600" cy="935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Rookie players, on average, facilitate game play more in recent years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Variance in assists has reduced over time due to new trend of positionless basketball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4319800" y="4127500"/>
            <a:ext cx="4024800" cy="935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Younger players size and physicality are matching older players as the years go 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Wemby Rookie height:  7’4” ,  Zion: Rookie weight: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284 lbs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          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/>
        </p:nvSpPr>
        <p:spPr>
          <a:xfrm>
            <a:off x="241475" y="66825"/>
            <a:ext cx="3732600" cy="83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28"/>
          <p:cNvSpPr txBox="1"/>
          <p:nvPr>
            <p:ph type="title"/>
          </p:nvPr>
        </p:nvSpPr>
        <p:spPr>
          <a:xfrm>
            <a:off x="-1038575" y="98475"/>
            <a:ext cx="6446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</a:rPr>
              <a:t>Top 10 Most Efficient ROTY</a:t>
            </a:r>
            <a:endParaRPr sz="2400">
              <a:solidFill>
                <a:srgbClr val="191919"/>
              </a:solidFill>
            </a:endParaRPr>
          </a:p>
        </p:txBody>
      </p:sp>
      <p:sp>
        <p:nvSpPr>
          <p:cNvPr id="378" name="Google Shape;378;p28"/>
          <p:cNvSpPr txBox="1"/>
          <p:nvPr>
            <p:ph type="title"/>
          </p:nvPr>
        </p:nvSpPr>
        <p:spPr>
          <a:xfrm>
            <a:off x="-1206575" y="528575"/>
            <a:ext cx="6446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</a:rPr>
              <a:t>All Time</a:t>
            </a:r>
            <a:endParaRPr sz="1900">
              <a:solidFill>
                <a:srgbClr val="191919"/>
              </a:solidFill>
            </a:endParaRPr>
          </a:p>
        </p:txBody>
      </p:sp>
      <p:pic>
        <p:nvPicPr>
          <p:cNvPr id="379" name="Google Shape;379;p28"/>
          <p:cNvPicPr preferRelativeResize="0"/>
          <p:nvPr/>
        </p:nvPicPr>
        <p:blipFill rotWithShape="1">
          <a:blip r:embed="rId4">
            <a:alphaModFix/>
          </a:blip>
          <a:srcRect b="0" l="0" r="59878" t="69768"/>
          <a:stretch/>
        </p:blipFill>
        <p:spPr>
          <a:xfrm>
            <a:off x="-545525" y="3576200"/>
            <a:ext cx="2813375" cy="1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 rotWithShape="1">
          <a:blip r:embed="rId4">
            <a:alphaModFix/>
          </a:blip>
          <a:srcRect b="60645" l="72994" r="0" t="0"/>
          <a:stretch/>
        </p:blipFill>
        <p:spPr>
          <a:xfrm>
            <a:off x="7341050" y="0"/>
            <a:ext cx="1802950" cy="15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/>
          <p:nvPr/>
        </p:nvSpPr>
        <p:spPr>
          <a:xfrm>
            <a:off x="5680872" y="1683090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E114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28"/>
          <p:cNvSpPr txBox="1"/>
          <p:nvPr/>
        </p:nvSpPr>
        <p:spPr>
          <a:xfrm>
            <a:off x="155875" y="3850800"/>
            <a:ext cx="22680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Position Key 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PG - Point Guard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SG - Shooting Guard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SF - Small Forward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PF - Power Forward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C - Center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28"/>
          <p:cNvSpPr txBox="1"/>
          <p:nvPr/>
        </p:nvSpPr>
        <p:spPr>
          <a:xfrm>
            <a:off x="4852225" y="1473450"/>
            <a:ext cx="1100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CHI</a:t>
            </a:r>
            <a:r>
              <a:rPr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 - SG/SF</a:t>
            </a:r>
            <a:endParaRPr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28"/>
          <p:cNvSpPr txBox="1"/>
          <p:nvPr/>
        </p:nvSpPr>
        <p:spPr>
          <a:xfrm>
            <a:off x="4947600" y="2251900"/>
            <a:ext cx="1100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28.2 PPG</a:t>
            </a:r>
            <a:endParaRPr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5588950" y="2109288"/>
            <a:ext cx="1576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EA9999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EA3B68"/>
                </a:highlight>
                <a:latin typeface="Droid Sans"/>
                <a:ea typeface="Droid Sans"/>
                <a:cs typeface="Droid Sans"/>
                <a:sym typeface="Droid Sans"/>
              </a:rPr>
              <a:t>Michael Jordan</a:t>
            </a:r>
            <a:endParaRPr b="1" sz="1200">
              <a:solidFill>
                <a:schemeClr val="dk1"/>
              </a:solidFill>
              <a:highlight>
                <a:srgbClr val="EA3B68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4085927" y="3953049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8CEDC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7" name="Google Shape;387;p28"/>
          <p:cNvGrpSpPr/>
          <p:nvPr/>
        </p:nvGrpSpPr>
        <p:grpSpPr>
          <a:xfrm>
            <a:off x="3279300" y="3165600"/>
            <a:ext cx="1196075" cy="947050"/>
            <a:chOff x="2650125" y="2717475"/>
            <a:chExt cx="1196075" cy="947050"/>
          </a:xfrm>
        </p:grpSpPr>
        <p:sp>
          <p:nvSpPr>
            <p:cNvPr id="388" name="Google Shape;388;p28"/>
            <p:cNvSpPr txBox="1"/>
            <p:nvPr/>
          </p:nvSpPr>
          <p:spPr>
            <a:xfrm>
              <a:off x="2650125" y="2717475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      SAS</a:t>
              </a:r>
              <a:r>
                <a:rPr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- C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9" name="Google Shape;389;p28"/>
            <p:cNvSpPr txBox="1"/>
            <p:nvPr/>
          </p:nvSpPr>
          <p:spPr>
            <a:xfrm>
              <a:off x="2745500" y="3495925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24.3 PPG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2782125" y="2969900"/>
              <a:ext cx="662400" cy="549600"/>
            </a:xfrm>
            <a:prstGeom prst="rect">
              <a:avLst/>
            </a:prstGeom>
            <a:solidFill>
              <a:srgbClr val="C8CEDC"/>
            </a:solidFill>
            <a:ln cap="flat" cmpd="sng" w="190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91" name="Google Shape;39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2125" y="3026651"/>
              <a:ext cx="662400" cy="492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28"/>
          <p:cNvSpPr/>
          <p:nvPr/>
        </p:nvSpPr>
        <p:spPr>
          <a:xfrm>
            <a:off x="4961638" y="1752663"/>
            <a:ext cx="662400" cy="549600"/>
          </a:xfrm>
          <a:prstGeom prst="rect">
            <a:avLst/>
          </a:prstGeom>
          <a:solidFill>
            <a:srgbClr val="CE1141"/>
          </a:solidFill>
          <a:ln cap="flat" cmpd="sng" w="190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650" y="1838605"/>
            <a:ext cx="662400" cy="46366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/>
          <p:nvPr/>
        </p:nvSpPr>
        <p:spPr>
          <a:xfrm>
            <a:off x="4430375" y="3360356"/>
            <a:ext cx="193500" cy="185700"/>
          </a:xfrm>
          <a:prstGeom prst="ellipse">
            <a:avLst/>
          </a:prstGeom>
          <a:solidFill>
            <a:srgbClr val="02537C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8"/>
          <p:cNvSpPr txBox="1"/>
          <p:nvPr/>
        </p:nvSpPr>
        <p:spPr>
          <a:xfrm>
            <a:off x="1289650" y="3520563"/>
            <a:ext cx="1389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7EBDE7"/>
                </a:highlight>
                <a:latin typeface="Droid Sans"/>
                <a:ea typeface="Droid Sans"/>
                <a:cs typeface="Droid Sans"/>
                <a:sym typeface="Droid Sans"/>
              </a:rPr>
              <a:t>Terry Cummings</a:t>
            </a:r>
            <a:endParaRPr b="1" sz="1200">
              <a:solidFill>
                <a:schemeClr val="dk1"/>
              </a:solidFill>
              <a:highlight>
                <a:srgbClr val="7EBDE7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96" name="Google Shape;396;p28"/>
          <p:cNvGrpSpPr/>
          <p:nvPr/>
        </p:nvGrpSpPr>
        <p:grpSpPr>
          <a:xfrm>
            <a:off x="802763" y="2161125"/>
            <a:ext cx="1197475" cy="959825"/>
            <a:chOff x="2003150" y="1511050"/>
            <a:chExt cx="1197475" cy="959825"/>
          </a:xfrm>
        </p:grpSpPr>
        <p:sp>
          <p:nvSpPr>
            <p:cNvPr id="397" name="Google Shape;397;p28"/>
            <p:cNvSpPr txBox="1"/>
            <p:nvPr/>
          </p:nvSpPr>
          <p:spPr>
            <a:xfrm>
              <a:off x="2099925" y="2302275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23.7 PPG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398" name="Google Shape;398;p28"/>
            <p:cNvGrpSpPr/>
            <p:nvPr/>
          </p:nvGrpSpPr>
          <p:grpSpPr>
            <a:xfrm>
              <a:off x="2003150" y="1511050"/>
              <a:ext cx="1100700" cy="871850"/>
              <a:chOff x="198775" y="1246075"/>
              <a:chExt cx="1100700" cy="871850"/>
            </a:xfrm>
          </p:grpSpPr>
          <p:sp>
            <p:nvSpPr>
              <p:cNvPr id="399" name="Google Shape;399;p28"/>
              <p:cNvSpPr/>
              <p:nvPr/>
            </p:nvSpPr>
            <p:spPr>
              <a:xfrm>
                <a:off x="322250" y="1511625"/>
                <a:ext cx="662400" cy="606300"/>
              </a:xfrm>
              <a:prstGeom prst="rect">
                <a:avLst/>
              </a:prstGeom>
              <a:solidFill>
                <a:srgbClr val="6CB3E3"/>
              </a:solidFill>
              <a:ln cap="flat" cmpd="sng" w="19050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0" name="Google Shape;400;p28"/>
              <p:cNvSpPr txBox="1"/>
              <p:nvPr/>
            </p:nvSpPr>
            <p:spPr>
              <a:xfrm>
                <a:off x="198775" y="1246075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     SDC</a:t>
                </a:r>
                <a:r>
                  <a:rPr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- PF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401" name="Google Shape;401;p28"/>
            <p:cNvPicPr preferRelativeResize="0"/>
            <p:nvPr/>
          </p:nvPicPr>
          <p:blipFill rotWithShape="1">
            <a:blip r:embed="rId7">
              <a:alphaModFix/>
            </a:blip>
            <a:srcRect b="47465" l="20147" r="12760" t="0"/>
            <a:stretch/>
          </p:blipFill>
          <p:spPr>
            <a:xfrm>
              <a:off x="2175375" y="1768752"/>
              <a:ext cx="544810" cy="603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28"/>
          <p:cNvSpPr/>
          <p:nvPr/>
        </p:nvSpPr>
        <p:spPr>
          <a:xfrm>
            <a:off x="1061573" y="3234124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CB3E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28"/>
          <p:cNvSpPr/>
          <p:nvPr/>
        </p:nvSpPr>
        <p:spPr>
          <a:xfrm>
            <a:off x="6905447" y="4181949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77C0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4" name="Google Shape;404;p28"/>
          <p:cNvGrpSpPr/>
          <p:nvPr/>
        </p:nvGrpSpPr>
        <p:grpSpPr>
          <a:xfrm>
            <a:off x="6645813" y="3170013"/>
            <a:ext cx="1100700" cy="842263"/>
            <a:chOff x="6736650" y="2667688"/>
            <a:chExt cx="1100700" cy="842263"/>
          </a:xfrm>
        </p:grpSpPr>
        <p:sp>
          <p:nvSpPr>
            <p:cNvPr id="405" name="Google Shape;405;p28"/>
            <p:cNvSpPr/>
            <p:nvPr/>
          </p:nvSpPr>
          <p:spPr>
            <a:xfrm>
              <a:off x="6860125" y="2960350"/>
              <a:ext cx="662400" cy="549600"/>
            </a:xfrm>
            <a:prstGeom prst="rect">
              <a:avLst/>
            </a:prstGeom>
            <a:solidFill>
              <a:srgbClr val="0077C0"/>
            </a:solidFill>
            <a:ln cap="flat" cmpd="sng" w="190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6" name="Google Shape;406;p28"/>
            <p:cNvSpPr txBox="1"/>
            <p:nvPr/>
          </p:nvSpPr>
          <p:spPr>
            <a:xfrm>
              <a:off x="6736650" y="2667688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     ORL</a:t>
              </a:r>
              <a:r>
                <a:rPr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- C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07" name="Google Shape;407;p28"/>
          <p:cNvSpPr txBox="1"/>
          <p:nvPr/>
        </p:nvSpPr>
        <p:spPr>
          <a:xfrm>
            <a:off x="6745038" y="3939625"/>
            <a:ext cx="1100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23.37 PPG</a:t>
            </a:r>
            <a:endParaRPr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28"/>
          <p:cNvSpPr txBox="1"/>
          <p:nvPr/>
        </p:nvSpPr>
        <p:spPr>
          <a:xfrm>
            <a:off x="7429000" y="3759975"/>
            <a:ext cx="19269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4C9FD2"/>
                </a:highlight>
                <a:latin typeface="Droid Sans"/>
                <a:ea typeface="Droid Sans"/>
                <a:cs typeface="Droid Sans"/>
                <a:sym typeface="Droid Sans"/>
              </a:rPr>
              <a:t>Shaquille O’Neal</a:t>
            </a:r>
            <a:r>
              <a:rPr b="1" lang="en" sz="1200">
                <a:solidFill>
                  <a:schemeClr val="dk1"/>
                </a:solidFill>
                <a:highlight>
                  <a:srgbClr val="1C88CB"/>
                </a:highlight>
                <a:latin typeface="Droid Sans"/>
                <a:ea typeface="Droid Sans"/>
                <a:cs typeface="Droid Sans"/>
                <a:sym typeface="Droid Sans"/>
              </a:rPr>
              <a:t> </a:t>
            </a:r>
            <a:endParaRPr b="1" sz="1200">
              <a:solidFill>
                <a:schemeClr val="dk1"/>
              </a:solidFill>
              <a:highlight>
                <a:srgbClr val="1C88CB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09" name="Google Shape;409;p28"/>
          <p:cNvGrpSpPr/>
          <p:nvPr/>
        </p:nvGrpSpPr>
        <p:grpSpPr>
          <a:xfrm>
            <a:off x="-12" y="1434850"/>
            <a:ext cx="1199925" cy="938213"/>
            <a:chOff x="6736650" y="2667688"/>
            <a:chExt cx="1199925" cy="938213"/>
          </a:xfrm>
        </p:grpSpPr>
        <p:grpSp>
          <p:nvGrpSpPr>
            <p:cNvPr id="410" name="Google Shape;410;p28"/>
            <p:cNvGrpSpPr/>
            <p:nvPr/>
          </p:nvGrpSpPr>
          <p:grpSpPr>
            <a:xfrm>
              <a:off x="6736650" y="2667688"/>
              <a:ext cx="1100700" cy="842263"/>
              <a:chOff x="6736650" y="2667688"/>
              <a:chExt cx="1100700" cy="842263"/>
            </a:xfrm>
          </p:grpSpPr>
          <p:sp>
            <p:nvSpPr>
              <p:cNvPr id="411" name="Google Shape;411;p28"/>
              <p:cNvSpPr/>
              <p:nvPr/>
            </p:nvSpPr>
            <p:spPr>
              <a:xfrm>
                <a:off x="6860125" y="2960350"/>
                <a:ext cx="662400" cy="549600"/>
              </a:xfrm>
              <a:prstGeom prst="rect">
                <a:avLst/>
              </a:prstGeom>
              <a:solidFill>
                <a:srgbClr val="FDC139"/>
              </a:solidFill>
              <a:ln cap="flat" cmpd="sng" w="19050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2" name="Google Shape;412;p28"/>
              <p:cNvSpPr txBox="1"/>
              <p:nvPr/>
            </p:nvSpPr>
            <p:spPr>
              <a:xfrm>
                <a:off x="6736650" y="2667688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    GSW</a:t>
                </a:r>
                <a:r>
                  <a:rPr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- PF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13" name="Google Shape;413;p28"/>
            <p:cNvSpPr txBox="1"/>
            <p:nvPr/>
          </p:nvSpPr>
          <p:spPr>
            <a:xfrm>
              <a:off x="6835875" y="3437300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17</a:t>
              </a: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.5 PPG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14" name="Google Shape;414;p28"/>
          <p:cNvSpPr txBox="1"/>
          <p:nvPr/>
        </p:nvSpPr>
        <p:spPr>
          <a:xfrm>
            <a:off x="802775" y="1544525"/>
            <a:ext cx="1389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DC139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DC139"/>
                </a:highlight>
                <a:latin typeface="Droid Sans"/>
                <a:ea typeface="Droid Sans"/>
                <a:cs typeface="Droid Sans"/>
                <a:sym typeface="Droid Sans"/>
              </a:rPr>
              <a:t>Chris Webber</a:t>
            </a:r>
            <a:endParaRPr b="1" sz="1200">
              <a:solidFill>
                <a:schemeClr val="dk1"/>
              </a:solidFill>
              <a:highlight>
                <a:srgbClr val="FDC139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5" name="Google Shape;415;p28"/>
          <p:cNvSpPr/>
          <p:nvPr/>
        </p:nvSpPr>
        <p:spPr>
          <a:xfrm>
            <a:off x="287348" y="2457299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DC13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8026825" y="-2175"/>
            <a:ext cx="1647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Year Key 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28"/>
          <p:cNvSpPr/>
          <p:nvPr/>
        </p:nvSpPr>
        <p:spPr>
          <a:xfrm>
            <a:off x="7751421" y="362324"/>
            <a:ext cx="275400" cy="239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7967300" y="299775"/>
            <a:ext cx="1647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Before 2000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7903825" y="764525"/>
            <a:ext cx="193500" cy="1701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0" name="Google Shape;42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80825" y="601350"/>
            <a:ext cx="2754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8"/>
          <p:cNvSpPr txBox="1"/>
          <p:nvPr/>
        </p:nvSpPr>
        <p:spPr>
          <a:xfrm>
            <a:off x="8097325" y="667325"/>
            <a:ext cx="1830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After 2000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2" name="Google Shape;422;p28"/>
          <p:cNvGrpSpPr/>
          <p:nvPr/>
        </p:nvGrpSpPr>
        <p:grpSpPr>
          <a:xfrm>
            <a:off x="8190838" y="1752663"/>
            <a:ext cx="1199925" cy="938213"/>
            <a:chOff x="7967288" y="1877625"/>
            <a:chExt cx="1199925" cy="938213"/>
          </a:xfrm>
        </p:grpSpPr>
        <p:grpSp>
          <p:nvGrpSpPr>
            <p:cNvPr id="423" name="Google Shape;423;p28"/>
            <p:cNvGrpSpPr/>
            <p:nvPr/>
          </p:nvGrpSpPr>
          <p:grpSpPr>
            <a:xfrm>
              <a:off x="7967288" y="1877625"/>
              <a:ext cx="1199925" cy="938213"/>
              <a:chOff x="6736650" y="2667688"/>
              <a:chExt cx="1199925" cy="938213"/>
            </a:xfrm>
          </p:grpSpPr>
          <p:grpSp>
            <p:nvGrpSpPr>
              <p:cNvPr id="424" name="Google Shape;424;p28"/>
              <p:cNvGrpSpPr/>
              <p:nvPr/>
            </p:nvGrpSpPr>
            <p:grpSpPr>
              <a:xfrm>
                <a:off x="6736650" y="2667688"/>
                <a:ext cx="1100700" cy="842263"/>
                <a:chOff x="6736650" y="2667688"/>
                <a:chExt cx="1100700" cy="842263"/>
              </a:xfrm>
            </p:grpSpPr>
            <p:sp>
              <p:nvSpPr>
                <p:cNvPr id="425" name="Google Shape;425;p28"/>
                <p:cNvSpPr/>
                <p:nvPr/>
              </p:nvSpPr>
              <p:spPr>
                <a:xfrm>
                  <a:off x="6860125" y="2960350"/>
                  <a:ext cx="662400" cy="549600"/>
                </a:xfrm>
                <a:prstGeom prst="rect">
                  <a:avLst/>
                </a:prstGeom>
                <a:solidFill>
                  <a:srgbClr val="007A33"/>
                </a:solidFill>
                <a:ln cap="flat" cmpd="sng" w="19050">
                  <a:solidFill>
                    <a:srgbClr val="19191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6" name="Google Shape;426;p28"/>
                <p:cNvSpPr txBox="1"/>
                <p:nvPr/>
              </p:nvSpPr>
              <p:spPr>
                <a:xfrm>
                  <a:off x="6736650" y="2667688"/>
                  <a:ext cx="1100700" cy="16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    BOS</a:t>
                  </a:r>
                  <a:r>
                    <a:rPr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- SF</a:t>
                  </a:r>
                  <a:endParaRPr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27" name="Google Shape;427;p28"/>
              <p:cNvSpPr txBox="1"/>
              <p:nvPr/>
            </p:nvSpPr>
            <p:spPr>
              <a:xfrm>
                <a:off x="6835875" y="3437300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21.5</a:t>
                </a: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PPG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428" name="Google Shape;428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90300" y="2194695"/>
              <a:ext cx="634299" cy="517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28"/>
          <p:cNvSpPr txBox="1"/>
          <p:nvPr/>
        </p:nvSpPr>
        <p:spPr>
          <a:xfrm>
            <a:off x="7841125" y="2527800"/>
            <a:ext cx="18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43C87A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43C87A"/>
                </a:highlight>
                <a:latin typeface="Droid Sans"/>
                <a:ea typeface="Droid Sans"/>
                <a:cs typeface="Droid Sans"/>
                <a:sym typeface="Droid Sans"/>
              </a:rPr>
              <a:t>   Larry Bird  </a:t>
            </a:r>
            <a:r>
              <a:rPr b="1" lang="en" sz="1200">
                <a:solidFill>
                  <a:srgbClr val="43C87A"/>
                </a:solidFill>
                <a:highlight>
                  <a:srgbClr val="43C87A"/>
                </a:highlight>
                <a:latin typeface="Droid Sans"/>
                <a:ea typeface="Droid Sans"/>
                <a:cs typeface="Droid Sans"/>
                <a:sym typeface="Droid Sans"/>
              </a:rPr>
              <a:t>m</a:t>
            </a:r>
            <a:endParaRPr>
              <a:solidFill>
                <a:srgbClr val="43C87A"/>
              </a:solidFill>
              <a:highlight>
                <a:srgbClr val="43C87A"/>
              </a:highlight>
            </a:endParaRPr>
          </a:p>
        </p:txBody>
      </p:sp>
      <p:sp>
        <p:nvSpPr>
          <p:cNvPr id="430" name="Google Shape;430;p28"/>
          <p:cNvSpPr/>
          <p:nvPr/>
        </p:nvSpPr>
        <p:spPr>
          <a:xfrm>
            <a:off x="8451592" y="1544528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7A3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1" name="Google Shape;431;p28"/>
          <p:cNvGrpSpPr/>
          <p:nvPr/>
        </p:nvGrpSpPr>
        <p:grpSpPr>
          <a:xfrm>
            <a:off x="4574563" y="2620550"/>
            <a:ext cx="1224175" cy="938213"/>
            <a:chOff x="3644500" y="1434850"/>
            <a:chExt cx="1224175" cy="938213"/>
          </a:xfrm>
        </p:grpSpPr>
        <p:sp>
          <p:nvSpPr>
            <p:cNvPr id="432" name="Google Shape;432;p28"/>
            <p:cNvSpPr/>
            <p:nvPr/>
          </p:nvSpPr>
          <p:spPr>
            <a:xfrm>
              <a:off x="3767975" y="1705225"/>
              <a:ext cx="662400" cy="549600"/>
            </a:xfrm>
            <a:prstGeom prst="rect">
              <a:avLst/>
            </a:prstGeom>
            <a:solidFill>
              <a:srgbClr val="02537C"/>
            </a:solidFill>
            <a:ln cap="flat" cmpd="sng" w="190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28"/>
            <p:cNvSpPr txBox="1"/>
            <p:nvPr/>
          </p:nvSpPr>
          <p:spPr>
            <a:xfrm>
              <a:off x="3644500" y="1434850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  DAL</a:t>
              </a:r>
              <a:r>
                <a:rPr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- G/F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34" name="Google Shape;434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79100" y="1783926"/>
              <a:ext cx="634311" cy="46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28"/>
            <p:cNvSpPr txBox="1"/>
            <p:nvPr/>
          </p:nvSpPr>
          <p:spPr>
            <a:xfrm>
              <a:off x="3767975" y="2204463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20.9 PPG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6" name="Google Shape;436;p28"/>
          <p:cNvGrpSpPr/>
          <p:nvPr/>
        </p:nvGrpSpPr>
        <p:grpSpPr>
          <a:xfrm>
            <a:off x="4207900" y="163063"/>
            <a:ext cx="1199925" cy="938213"/>
            <a:chOff x="4209100" y="-12"/>
            <a:chExt cx="1199925" cy="938213"/>
          </a:xfrm>
        </p:grpSpPr>
        <p:grpSp>
          <p:nvGrpSpPr>
            <p:cNvPr id="437" name="Google Shape;437;p28"/>
            <p:cNvGrpSpPr/>
            <p:nvPr/>
          </p:nvGrpSpPr>
          <p:grpSpPr>
            <a:xfrm>
              <a:off x="4209100" y="-12"/>
              <a:ext cx="1199925" cy="938213"/>
              <a:chOff x="6736650" y="2667688"/>
              <a:chExt cx="1199925" cy="938213"/>
            </a:xfrm>
          </p:grpSpPr>
          <p:grpSp>
            <p:nvGrpSpPr>
              <p:cNvPr id="438" name="Google Shape;438;p28"/>
              <p:cNvGrpSpPr/>
              <p:nvPr/>
            </p:nvGrpSpPr>
            <p:grpSpPr>
              <a:xfrm>
                <a:off x="6736650" y="2667688"/>
                <a:ext cx="1100700" cy="842263"/>
                <a:chOff x="6736650" y="2667688"/>
                <a:chExt cx="1100700" cy="842263"/>
              </a:xfrm>
            </p:grpSpPr>
            <p:sp>
              <p:nvSpPr>
                <p:cNvPr id="439" name="Google Shape;439;p28"/>
                <p:cNvSpPr/>
                <p:nvPr/>
              </p:nvSpPr>
              <p:spPr>
                <a:xfrm>
                  <a:off x="6860125" y="2960350"/>
                  <a:ext cx="662400" cy="549600"/>
                </a:xfrm>
                <a:prstGeom prst="rect">
                  <a:avLst/>
                </a:prstGeom>
                <a:solidFill>
                  <a:srgbClr val="236192"/>
                </a:solidFill>
                <a:ln cap="flat" cmpd="sng" w="19050">
                  <a:solidFill>
                    <a:srgbClr val="19191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40" name="Google Shape;440;p28"/>
                <p:cNvSpPr txBox="1"/>
                <p:nvPr/>
              </p:nvSpPr>
              <p:spPr>
                <a:xfrm>
                  <a:off x="6736650" y="2667688"/>
                  <a:ext cx="1100700" cy="16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     </a:t>
                  </a: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</a:t>
                  </a:r>
                  <a:r>
                    <a:rPr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- F</a:t>
                  </a:r>
                  <a:endParaRPr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1" name="Google Shape;441;p28"/>
              <p:cNvSpPr txBox="1"/>
              <p:nvPr/>
            </p:nvSpPr>
            <p:spPr>
              <a:xfrm>
                <a:off x="6835875" y="3437300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18.3 PPG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442" name="Google Shape;442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340050" y="326737"/>
              <a:ext cx="634299" cy="49728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43" name="Google Shape;443;p28"/>
          <p:cNvSpPr txBox="1"/>
          <p:nvPr/>
        </p:nvSpPr>
        <p:spPr>
          <a:xfrm>
            <a:off x="4961650" y="452100"/>
            <a:ext cx="226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6FA2C9"/>
                </a:highlight>
                <a:latin typeface="Droid Sans"/>
                <a:ea typeface="Droid Sans"/>
                <a:cs typeface="Droid Sans"/>
                <a:sym typeface="Droid Sans"/>
              </a:rPr>
              <a:t>Karl-Anthony</a:t>
            </a:r>
            <a:endParaRPr b="1" sz="1200">
              <a:solidFill>
                <a:schemeClr val="dk1"/>
              </a:solidFill>
              <a:highlight>
                <a:srgbClr val="6FA2C9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6FA2C9"/>
                </a:highlight>
                <a:latin typeface="Droid Sans"/>
                <a:ea typeface="Droid Sans"/>
                <a:cs typeface="Droid Sans"/>
                <a:sym typeface="Droid Sans"/>
              </a:rPr>
              <a:t>Towns</a:t>
            </a:r>
            <a:endParaRPr>
              <a:highlight>
                <a:srgbClr val="6FA2C9"/>
              </a:highlight>
            </a:endParaRPr>
          </a:p>
        </p:txBody>
      </p:sp>
      <p:grpSp>
        <p:nvGrpSpPr>
          <p:cNvPr id="444" name="Google Shape;444;p28"/>
          <p:cNvGrpSpPr/>
          <p:nvPr/>
        </p:nvGrpSpPr>
        <p:grpSpPr>
          <a:xfrm>
            <a:off x="7064725" y="1101450"/>
            <a:ext cx="1199925" cy="938213"/>
            <a:chOff x="6602300" y="934613"/>
            <a:chExt cx="1199925" cy="938213"/>
          </a:xfrm>
        </p:grpSpPr>
        <p:grpSp>
          <p:nvGrpSpPr>
            <p:cNvPr id="445" name="Google Shape;445;p28"/>
            <p:cNvGrpSpPr/>
            <p:nvPr/>
          </p:nvGrpSpPr>
          <p:grpSpPr>
            <a:xfrm>
              <a:off x="6602300" y="934613"/>
              <a:ext cx="1199925" cy="938213"/>
              <a:chOff x="6736650" y="2667688"/>
              <a:chExt cx="1199925" cy="938213"/>
            </a:xfrm>
          </p:grpSpPr>
          <p:grpSp>
            <p:nvGrpSpPr>
              <p:cNvPr id="446" name="Google Shape;446;p28"/>
              <p:cNvGrpSpPr/>
              <p:nvPr/>
            </p:nvGrpSpPr>
            <p:grpSpPr>
              <a:xfrm>
                <a:off x="6736650" y="2667688"/>
                <a:ext cx="1100700" cy="842263"/>
                <a:chOff x="6736650" y="2667688"/>
                <a:chExt cx="1100700" cy="842263"/>
              </a:xfrm>
            </p:grpSpPr>
            <p:sp>
              <p:nvSpPr>
                <p:cNvPr id="447" name="Google Shape;447;p28"/>
                <p:cNvSpPr/>
                <p:nvPr/>
              </p:nvSpPr>
              <p:spPr>
                <a:xfrm>
                  <a:off x="6860125" y="2960350"/>
                  <a:ext cx="662400" cy="549600"/>
                </a:xfrm>
                <a:prstGeom prst="rect">
                  <a:avLst/>
                </a:prstGeom>
                <a:solidFill>
                  <a:srgbClr val="006BB6"/>
                </a:solidFill>
                <a:ln cap="flat" cmpd="sng" w="19050">
                  <a:solidFill>
                    <a:srgbClr val="19191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48" name="Google Shape;448;p28"/>
                <p:cNvSpPr txBox="1"/>
                <p:nvPr/>
              </p:nvSpPr>
              <p:spPr>
                <a:xfrm>
                  <a:off x="6736650" y="2667688"/>
                  <a:ext cx="1100700" cy="16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     PHI</a:t>
                  </a:r>
                  <a:r>
                    <a:rPr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- F</a:t>
                  </a:r>
                  <a:endParaRPr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9" name="Google Shape;449;p28"/>
              <p:cNvSpPr txBox="1"/>
              <p:nvPr/>
            </p:nvSpPr>
            <p:spPr>
              <a:xfrm>
                <a:off x="6835875" y="3437300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15.8 PPG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450" name="Google Shape;45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736662" y="1250100"/>
              <a:ext cx="653072" cy="523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1" name="Google Shape;451;p28"/>
          <p:cNvPicPr preferRelativeResize="0"/>
          <p:nvPr/>
        </p:nvPicPr>
        <p:blipFill rotWithShape="1">
          <a:blip r:embed="rId13">
            <a:alphaModFix/>
          </a:blip>
          <a:srcRect b="0" l="3632" r="4404" t="0"/>
          <a:stretch/>
        </p:blipFill>
        <p:spPr>
          <a:xfrm>
            <a:off x="6775925" y="3530297"/>
            <a:ext cx="653076" cy="48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8875" y="1812297"/>
            <a:ext cx="653076" cy="45715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8"/>
          <p:cNvSpPr txBox="1"/>
          <p:nvPr/>
        </p:nvSpPr>
        <p:spPr>
          <a:xfrm>
            <a:off x="4961650" y="1630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6FA2C9"/>
                </a:highlight>
                <a:latin typeface="Droid Sans"/>
                <a:ea typeface="Droid Sans"/>
                <a:cs typeface="Droid Sans"/>
                <a:sym typeface="Droid Sans"/>
              </a:rPr>
              <a:t>#7 </a:t>
            </a:r>
            <a:endParaRPr sz="2100"/>
          </a:p>
        </p:txBody>
      </p:sp>
      <p:sp>
        <p:nvSpPr>
          <p:cNvPr id="454" name="Google Shape;454;p28"/>
          <p:cNvSpPr txBox="1"/>
          <p:nvPr/>
        </p:nvSpPr>
        <p:spPr>
          <a:xfrm>
            <a:off x="2827975" y="3850800"/>
            <a:ext cx="93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#1</a:t>
            </a:r>
            <a:endParaRPr sz="2400"/>
          </a:p>
        </p:txBody>
      </p:sp>
      <p:sp>
        <p:nvSpPr>
          <p:cNvPr id="455" name="Google Shape;455;p28"/>
          <p:cNvSpPr txBox="1"/>
          <p:nvPr/>
        </p:nvSpPr>
        <p:spPr>
          <a:xfrm>
            <a:off x="3279300" y="4131325"/>
            <a:ext cx="1427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b="1" lang="en" sz="12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David</a:t>
            </a:r>
            <a:r>
              <a:rPr b="1" lang="en" sz="12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b="1" lang="en" sz="12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Robinson</a:t>
            </a:r>
            <a:endParaRPr b="1" sz="1200">
              <a:solidFill>
                <a:schemeClr val="dk1"/>
              </a:solidFill>
              <a:highlight>
                <a:srgbClr val="EEEEEE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6" name="Google Shape;456;p28"/>
          <p:cNvSpPr txBox="1"/>
          <p:nvPr/>
        </p:nvSpPr>
        <p:spPr>
          <a:xfrm>
            <a:off x="5588950" y="1872825"/>
            <a:ext cx="77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EA3B68"/>
                </a:highlight>
                <a:latin typeface="Droid Sans"/>
                <a:ea typeface="Droid Sans"/>
                <a:cs typeface="Droid Sans"/>
                <a:sym typeface="Droid Sans"/>
              </a:rPr>
              <a:t>#2 </a:t>
            </a:r>
            <a:endParaRPr sz="2800">
              <a:highlight>
                <a:srgbClr val="EA3B68"/>
              </a:highlight>
            </a:endParaRPr>
          </a:p>
        </p:txBody>
      </p:sp>
      <p:sp>
        <p:nvSpPr>
          <p:cNvPr id="457" name="Google Shape;457;p28"/>
          <p:cNvSpPr txBox="1"/>
          <p:nvPr/>
        </p:nvSpPr>
        <p:spPr>
          <a:xfrm>
            <a:off x="1289650" y="3120950"/>
            <a:ext cx="77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highlight>
                  <a:srgbClr val="7EBDE7"/>
                </a:highlight>
                <a:latin typeface="Droid Sans"/>
                <a:ea typeface="Droid Sans"/>
                <a:cs typeface="Droid Sans"/>
                <a:sym typeface="Droid Sans"/>
              </a:rPr>
              <a:t>#3 </a:t>
            </a:r>
            <a:endParaRPr b="1" sz="2700">
              <a:solidFill>
                <a:schemeClr val="dk1"/>
              </a:solidFill>
              <a:highlight>
                <a:srgbClr val="7EBDE7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8" name="Google Shape;458;p28"/>
          <p:cNvSpPr txBox="1"/>
          <p:nvPr/>
        </p:nvSpPr>
        <p:spPr>
          <a:xfrm>
            <a:off x="7429000" y="3411725"/>
            <a:ext cx="80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4C9FD2"/>
                </a:highlight>
                <a:latin typeface="Droid Sans"/>
                <a:ea typeface="Droid Sans"/>
                <a:cs typeface="Droid Sans"/>
                <a:sym typeface="Droid Sans"/>
              </a:rPr>
              <a:t>#4 </a:t>
            </a:r>
            <a:endParaRPr sz="2400"/>
          </a:p>
        </p:txBody>
      </p:sp>
      <p:sp>
        <p:nvSpPr>
          <p:cNvPr id="459" name="Google Shape;459;p28"/>
          <p:cNvSpPr txBox="1"/>
          <p:nvPr/>
        </p:nvSpPr>
        <p:spPr>
          <a:xfrm>
            <a:off x="805825" y="1397375"/>
            <a:ext cx="7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rgbClr val="FDC139"/>
                </a:highlight>
                <a:latin typeface="Droid Sans"/>
                <a:ea typeface="Droid Sans"/>
                <a:cs typeface="Droid Sans"/>
                <a:sym typeface="Droid Sans"/>
              </a:rPr>
              <a:t>#5</a:t>
            </a:r>
            <a:endParaRPr sz="2200"/>
          </a:p>
        </p:txBody>
      </p:sp>
      <p:sp>
        <p:nvSpPr>
          <p:cNvPr id="460" name="Google Shape;460;p28"/>
          <p:cNvSpPr txBox="1"/>
          <p:nvPr/>
        </p:nvSpPr>
        <p:spPr>
          <a:xfrm>
            <a:off x="7841125" y="2420488"/>
            <a:ext cx="8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43C87A"/>
                </a:highlight>
                <a:latin typeface="Droid Sans"/>
                <a:ea typeface="Droid Sans"/>
                <a:cs typeface="Droid Sans"/>
                <a:sym typeface="Droid Sans"/>
              </a:rPr>
              <a:t>#6</a:t>
            </a:r>
            <a:endParaRPr sz="2000"/>
          </a:p>
        </p:txBody>
      </p:sp>
      <p:grpSp>
        <p:nvGrpSpPr>
          <p:cNvPr id="461" name="Google Shape;461;p28"/>
          <p:cNvGrpSpPr/>
          <p:nvPr/>
        </p:nvGrpSpPr>
        <p:grpSpPr>
          <a:xfrm>
            <a:off x="6575463" y="657963"/>
            <a:ext cx="3000000" cy="590925"/>
            <a:chOff x="5795388" y="938375"/>
            <a:chExt cx="3000000" cy="590925"/>
          </a:xfrm>
        </p:grpSpPr>
        <p:sp>
          <p:nvSpPr>
            <p:cNvPr id="462" name="Google Shape;462;p28"/>
            <p:cNvSpPr txBox="1"/>
            <p:nvPr/>
          </p:nvSpPr>
          <p:spPr>
            <a:xfrm>
              <a:off x="5795400" y="1160000"/>
              <a:ext cx="226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highlight>
                    <a:srgbClr val="319DEA"/>
                  </a:highlight>
                  <a:latin typeface="Droid Sans"/>
                  <a:ea typeface="Droid Sans"/>
                  <a:cs typeface="Droid Sans"/>
                  <a:sym typeface="Droid Sans"/>
                </a:rPr>
                <a:t>Ben Simmons</a:t>
              </a:r>
              <a:endParaRPr>
                <a:highlight>
                  <a:srgbClr val="319DEA"/>
                </a:highlight>
              </a:endParaRPr>
            </a:p>
          </p:txBody>
        </p:sp>
        <p:sp>
          <p:nvSpPr>
            <p:cNvPr id="463" name="Google Shape;463;p28"/>
            <p:cNvSpPr txBox="1"/>
            <p:nvPr/>
          </p:nvSpPr>
          <p:spPr>
            <a:xfrm>
              <a:off x="5795388" y="938375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319DEA"/>
                  </a:highlight>
                  <a:latin typeface="Droid Sans"/>
                  <a:ea typeface="Droid Sans"/>
                  <a:cs typeface="Droid Sans"/>
                  <a:sym typeface="Droid Sans"/>
                </a:rPr>
                <a:t>#8</a:t>
              </a:r>
              <a:endParaRPr sz="1200">
                <a:highlight>
                  <a:srgbClr val="319DEA"/>
                </a:highlight>
              </a:endParaRPr>
            </a:p>
          </p:txBody>
        </p:sp>
      </p:grpSp>
      <p:sp>
        <p:nvSpPr>
          <p:cNvPr id="464" name="Google Shape;464;p28"/>
          <p:cNvSpPr/>
          <p:nvPr/>
        </p:nvSpPr>
        <p:spPr>
          <a:xfrm>
            <a:off x="7792375" y="2080319"/>
            <a:ext cx="193500" cy="185700"/>
          </a:xfrm>
          <a:prstGeom prst="ellipse">
            <a:avLst/>
          </a:prstGeom>
          <a:solidFill>
            <a:srgbClr val="006BB6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5" name="Google Shape;465;p28"/>
          <p:cNvGrpSpPr/>
          <p:nvPr/>
        </p:nvGrpSpPr>
        <p:grpSpPr>
          <a:xfrm>
            <a:off x="4085913" y="2527788"/>
            <a:ext cx="1281000" cy="806775"/>
            <a:chOff x="3181425" y="2393100"/>
            <a:chExt cx="1281000" cy="806775"/>
          </a:xfrm>
        </p:grpSpPr>
        <p:sp>
          <p:nvSpPr>
            <p:cNvPr id="466" name="Google Shape;466;p28"/>
            <p:cNvSpPr txBox="1"/>
            <p:nvPr/>
          </p:nvSpPr>
          <p:spPr>
            <a:xfrm>
              <a:off x="3181425" y="2393100"/>
              <a:ext cx="58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#9</a:t>
              </a:r>
              <a:endParaRPr sz="1200">
                <a:highlight>
                  <a:srgbClr val="3F8DCB"/>
                </a:highlight>
              </a:endParaRPr>
            </a:p>
          </p:txBody>
        </p:sp>
        <p:sp>
          <p:nvSpPr>
            <p:cNvPr id="467" name="Google Shape;467;p28"/>
            <p:cNvSpPr txBox="1"/>
            <p:nvPr/>
          </p:nvSpPr>
          <p:spPr>
            <a:xfrm>
              <a:off x="3181425" y="2645775"/>
              <a:ext cx="1281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Luka </a:t>
              </a:r>
              <a:r>
                <a:rPr b="1" lang="en" sz="1200">
                  <a:solidFill>
                    <a:srgbClr val="3F8DCB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r>
                <a:rPr b="1" lang="en" sz="1200">
                  <a:solidFill>
                    <a:schemeClr val="dk1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  </a:t>
              </a:r>
              <a:endParaRPr b="1" sz="1200">
                <a:solidFill>
                  <a:schemeClr val="dk1"/>
                </a:solidFill>
                <a:highlight>
                  <a:srgbClr val="3F8DCB"/>
                </a:highlight>
                <a:latin typeface="Droid Sans"/>
                <a:ea typeface="Droid Sans"/>
                <a:cs typeface="Droid Sans"/>
                <a:sym typeface="Droid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Doncic</a:t>
              </a:r>
              <a:endParaRPr sz="900"/>
            </a:p>
          </p:txBody>
        </p:sp>
      </p:grpSp>
      <p:sp>
        <p:nvSpPr>
          <p:cNvPr id="468" name="Google Shape;468;p28"/>
          <p:cNvSpPr/>
          <p:nvPr/>
        </p:nvSpPr>
        <p:spPr>
          <a:xfrm>
            <a:off x="4623872" y="3802740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E114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9" name="Google Shape;469;p28"/>
          <p:cNvGrpSpPr/>
          <p:nvPr/>
        </p:nvGrpSpPr>
        <p:grpSpPr>
          <a:xfrm>
            <a:off x="4852213" y="3758813"/>
            <a:ext cx="1197475" cy="959825"/>
            <a:chOff x="2044175" y="1615963"/>
            <a:chExt cx="1197475" cy="959825"/>
          </a:xfrm>
        </p:grpSpPr>
        <p:grpSp>
          <p:nvGrpSpPr>
            <p:cNvPr id="470" name="Google Shape;470;p28"/>
            <p:cNvGrpSpPr/>
            <p:nvPr/>
          </p:nvGrpSpPr>
          <p:grpSpPr>
            <a:xfrm>
              <a:off x="2044175" y="1615963"/>
              <a:ext cx="1197475" cy="959825"/>
              <a:chOff x="2003150" y="1511050"/>
              <a:chExt cx="1197475" cy="959825"/>
            </a:xfrm>
          </p:grpSpPr>
          <p:sp>
            <p:nvSpPr>
              <p:cNvPr id="471" name="Google Shape;471;p28"/>
              <p:cNvSpPr txBox="1"/>
              <p:nvPr/>
            </p:nvSpPr>
            <p:spPr>
              <a:xfrm>
                <a:off x="2099925" y="2302275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21.0 PPG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72" name="Google Shape;472;p28"/>
              <p:cNvGrpSpPr/>
              <p:nvPr/>
            </p:nvGrpSpPr>
            <p:grpSpPr>
              <a:xfrm>
                <a:off x="2003150" y="1511050"/>
                <a:ext cx="1100700" cy="871850"/>
                <a:chOff x="198775" y="1246075"/>
                <a:chExt cx="1100700" cy="871850"/>
              </a:xfrm>
            </p:grpSpPr>
            <p:sp>
              <p:nvSpPr>
                <p:cNvPr id="473" name="Google Shape;473;p28"/>
                <p:cNvSpPr/>
                <p:nvPr/>
              </p:nvSpPr>
              <p:spPr>
                <a:xfrm>
                  <a:off x="322250" y="1511625"/>
                  <a:ext cx="662400" cy="606300"/>
                </a:xfrm>
                <a:prstGeom prst="rect">
                  <a:avLst/>
                </a:prstGeom>
                <a:solidFill>
                  <a:srgbClr val="CB113A"/>
                </a:solidFill>
                <a:ln cap="flat" cmpd="sng" w="19050">
                  <a:solidFill>
                    <a:srgbClr val="19191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74" name="Google Shape;474;p28"/>
                <p:cNvSpPr txBox="1"/>
                <p:nvPr/>
              </p:nvSpPr>
              <p:spPr>
                <a:xfrm>
                  <a:off x="198775" y="1246075"/>
                  <a:ext cx="1100700" cy="16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HOU</a:t>
                  </a:r>
                  <a:r>
                    <a:rPr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- PF/C</a:t>
                  </a:r>
                  <a:endParaRPr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pic>
          <p:nvPicPr>
            <p:cNvPr id="475" name="Google Shape;475;p28"/>
            <p:cNvPicPr preferRelativeResize="0"/>
            <p:nvPr/>
          </p:nvPicPr>
          <p:blipFill rotWithShape="1">
            <a:blip r:embed="rId15">
              <a:alphaModFix/>
            </a:blip>
            <a:srcRect b="42940" l="16168" r="8908" t="1008"/>
            <a:stretch/>
          </p:blipFill>
          <p:spPr>
            <a:xfrm>
              <a:off x="2229250" y="1885163"/>
              <a:ext cx="564072" cy="590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Google Shape;476;p28"/>
          <p:cNvSpPr txBox="1"/>
          <p:nvPr/>
        </p:nvSpPr>
        <p:spPr>
          <a:xfrm>
            <a:off x="5628252" y="4159075"/>
            <a:ext cx="149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Ralph </a:t>
            </a:r>
            <a:r>
              <a:rPr b="1" lang="en" sz="1200">
                <a:solidFill>
                  <a:srgbClr val="E06666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aa</a:t>
            </a:r>
            <a:r>
              <a:rPr b="1" lang="en" sz="1200">
                <a:solidFill>
                  <a:schemeClr val="dk1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 </a:t>
            </a:r>
            <a:endParaRPr b="1" sz="1200">
              <a:solidFill>
                <a:schemeClr val="dk1"/>
              </a:solidFill>
              <a:highlight>
                <a:srgbClr val="E06666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Sampson </a:t>
            </a:r>
            <a:endParaRPr sz="900">
              <a:highlight>
                <a:srgbClr val="E06666"/>
              </a:highlight>
            </a:endParaRPr>
          </a:p>
        </p:txBody>
      </p:sp>
      <p:sp>
        <p:nvSpPr>
          <p:cNvPr id="477" name="Google Shape;477;p28"/>
          <p:cNvSpPr txBox="1"/>
          <p:nvPr/>
        </p:nvSpPr>
        <p:spPr>
          <a:xfrm>
            <a:off x="5628250" y="3918900"/>
            <a:ext cx="8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#10 </a:t>
            </a:r>
            <a:endParaRPr sz="800">
              <a:highlight>
                <a:srgbClr val="E06666"/>
              </a:highlight>
            </a:endParaRPr>
          </a:p>
        </p:txBody>
      </p:sp>
      <p:sp>
        <p:nvSpPr>
          <p:cNvPr id="478" name="Google Shape;478;p28"/>
          <p:cNvSpPr/>
          <p:nvPr/>
        </p:nvSpPr>
        <p:spPr>
          <a:xfrm>
            <a:off x="5008300" y="1194506"/>
            <a:ext cx="193500" cy="185700"/>
          </a:xfrm>
          <a:prstGeom prst="ellipse">
            <a:avLst/>
          </a:prstGeom>
          <a:solidFill>
            <a:srgbClr val="23619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/>
          <p:nvPr/>
        </p:nvSpPr>
        <p:spPr>
          <a:xfrm>
            <a:off x="261750" y="1389176"/>
            <a:ext cx="2986800" cy="36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29"/>
          <p:cNvSpPr txBox="1"/>
          <p:nvPr>
            <p:ph type="title"/>
          </p:nvPr>
        </p:nvSpPr>
        <p:spPr>
          <a:xfrm>
            <a:off x="175125" y="211050"/>
            <a:ext cx="33441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</a:t>
            </a:r>
            <a:r>
              <a:rPr lang="en" sz="2800"/>
              <a:t>an we build a Model to Predict ROTY?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5" name="Google Shape;485;p29"/>
          <p:cNvSpPr/>
          <p:nvPr/>
        </p:nvSpPr>
        <p:spPr>
          <a:xfrm>
            <a:off x="5319725" y="1857975"/>
            <a:ext cx="176389" cy="427226"/>
          </a:xfrm>
          <a:custGeom>
            <a:rect b="b" l="l" r="r" t="t"/>
            <a:pathLst>
              <a:path extrusionOk="0" h="40922" w="62716">
                <a:moveTo>
                  <a:pt x="62716" y="0"/>
                </a:moveTo>
                <a:cubicBezTo>
                  <a:pt x="61331" y="2927"/>
                  <a:pt x="64859" y="10740"/>
                  <a:pt x="54406" y="17560"/>
                </a:cubicBezTo>
                <a:cubicBezTo>
                  <a:pt x="43953" y="24380"/>
                  <a:pt x="9068" y="37028"/>
                  <a:pt x="0" y="40922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6" name="Google Shape;486;p29"/>
          <p:cNvSpPr/>
          <p:nvPr/>
        </p:nvSpPr>
        <p:spPr>
          <a:xfrm rot="302902">
            <a:off x="5562966" y="1852961"/>
            <a:ext cx="86162" cy="485094"/>
          </a:xfrm>
          <a:custGeom>
            <a:rect b="b" l="l" r="r" t="t"/>
            <a:pathLst>
              <a:path extrusionOk="0" h="36842" w="40437">
                <a:moveTo>
                  <a:pt x="40437" y="0"/>
                </a:moveTo>
                <a:cubicBezTo>
                  <a:pt x="39359" y="3175"/>
                  <a:pt x="40707" y="12910"/>
                  <a:pt x="33967" y="19050"/>
                </a:cubicBezTo>
                <a:cubicBezTo>
                  <a:pt x="27228" y="25190"/>
                  <a:pt x="5661" y="33877"/>
                  <a:pt x="0" y="36842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7" name="Google Shape;487;p29"/>
          <p:cNvSpPr/>
          <p:nvPr/>
        </p:nvSpPr>
        <p:spPr>
          <a:xfrm flipH="1" rot="311666">
            <a:off x="5770292" y="1859968"/>
            <a:ext cx="63646" cy="317634"/>
          </a:xfrm>
          <a:custGeom>
            <a:rect b="b" l="l" r="r" t="t"/>
            <a:pathLst>
              <a:path extrusionOk="0" h="36842" w="40437">
                <a:moveTo>
                  <a:pt x="40437" y="0"/>
                </a:moveTo>
                <a:cubicBezTo>
                  <a:pt x="39359" y="3175"/>
                  <a:pt x="40707" y="12910"/>
                  <a:pt x="33967" y="19050"/>
                </a:cubicBezTo>
                <a:cubicBezTo>
                  <a:pt x="27228" y="25190"/>
                  <a:pt x="5661" y="33877"/>
                  <a:pt x="0" y="36842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88" name="Google Shape;488;p29"/>
          <p:cNvCxnSpPr/>
          <p:nvPr/>
        </p:nvCxnSpPr>
        <p:spPr>
          <a:xfrm flipH="1">
            <a:off x="8622875" y="4341200"/>
            <a:ext cx="384600" cy="81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/>
        </p:nvSpPr>
        <p:spPr>
          <a:xfrm>
            <a:off x="383000" y="1455175"/>
            <a:ext cx="2717100" cy="3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Model: SGD Classifier 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-"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Stochastic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Descent using log loss function to find ROTY probabilities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Online Learning Capabilities: Great for data that is evolving at a rapid pace (daily in our case) 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Predictors  (all Average Stats):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Games Played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29"/>
          <p:cNvSpPr/>
          <p:nvPr/>
        </p:nvSpPr>
        <p:spPr>
          <a:xfrm>
            <a:off x="486750" y="3942850"/>
            <a:ext cx="2536800" cy="769500"/>
          </a:xfrm>
          <a:prstGeom prst="rect">
            <a:avLst/>
          </a:prstGeom>
          <a:solidFill>
            <a:srgbClr val="FAE46E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29"/>
          <p:cNvSpPr txBox="1"/>
          <p:nvPr/>
        </p:nvSpPr>
        <p:spPr>
          <a:xfrm>
            <a:off x="473150" y="3942850"/>
            <a:ext cx="2536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PER, Pts, Asts, Rebs, Blks, Mins, FGM, FGA, FG3M, FG3A, Turn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&amp;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Games Played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2" name="Google Shape;492;p29"/>
          <p:cNvGrpSpPr/>
          <p:nvPr/>
        </p:nvGrpSpPr>
        <p:grpSpPr>
          <a:xfrm>
            <a:off x="3387519" y="317394"/>
            <a:ext cx="5671251" cy="4826106"/>
            <a:chOff x="2777919" y="317394"/>
            <a:chExt cx="5671251" cy="4826106"/>
          </a:xfrm>
        </p:grpSpPr>
        <p:cxnSp>
          <p:nvCxnSpPr>
            <p:cNvPr id="493" name="Google Shape;493;p29"/>
            <p:cNvCxnSpPr/>
            <p:nvPr/>
          </p:nvCxnSpPr>
          <p:spPr>
            <a:xfrm>
              <a:off x="6177075" y="1324050"/>
              <a:ext cx="517800" cy="538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4" name="Google Shape;494;p29"/>
            <p:cNvGrpSpPr/>
            <p:nvPr/>
          </p:nvGrpSpPr>
          <p:grpSpPr>
            <a:xfrm flipH="1">
              <a:off x="3950850" y="317394"/>
              <a:ext cx="2257627" cy="2143481"/>
              <a:chOff x="3152676" y="3329916"/>
              <a:chExt cx="543535" cy="542777"/>
            </a:xfrm>
          </p:grpSpPr>
          <p:sp>
            <p:nvSpPr>
              <p:cNvPr id="495" name="Google Shape;495;p29"/>
              <p:cNvSpPr/>
              <p:nvPr/>
            </p:nvSpPr>
            <p:spPr>
              <a:xfrm>
                <a:off x="3154902" y="3329916"/>
                <a:ext cx="537863" cy="537863"/>
              </a:xfrm>
              <a:custGeom>
                <a:rect b="b" l="l" r="r" t="t"/>
                <a:pathLst>
                  <a:path extrusionOk="0" h="45066" w="45066">
                    <a:moveTo>
                      <a:pt x="22527" y="1"/>
                    </a:moveTo>
                    <a:cubicBezTo>
                      <a:pt x="14609" y="1"/>
                      <a:pt x="7644" y="4085"/>
                      <a:pt x="3620" y="10264"/>
                    </a:cubicBezTo>
                    <a:cubicBezTo>
                      <a:pt x="3346" y="10705"/>
                      <a:pt x="3072" y="11145"/>
                      <a:pt x="2822" y="11598"/>
                    </a:cubicBezTo>
                    <a:cubicBezTo>
                      <a:pt x="1024" y="14836"/>
                      <a:pt x="0" y="18563"/>
                      <a:pt x="0" y="22539"/>
                    </a:cubicBezTo>
                    <a:cubicBezTo>
                      <a:pt x="0" y="25849"/>
                      <a:pt x="715" y="28993"/>
                      <a:pt x="1989" y="31814"/>
                    </a:cubicBezTo>
                    <a:cubicBezTo>
                      <a:pt x="2155" y="32172"/>
                      <a:pt x="2322" y="32529"/>
                      <a:pt x="2501" y="32874"/>
                    </a:cubicBezTo>
                    <a:cubicBezTo>
                      <a:pt x="3703" y="35196"/>
                      <a:pt x="5299" y="37279"/>
                      <a:pt x="7192" y="39041"/>
                    </a:cubicBezTo>
                    <a:cubicBezTo>
                      <a:pt x="7370" y="39208"/>
                      <a:pt x="7549" y="39375"/>
                      <a:pt x="7739" y="39542"/>
                    </a:cubicBezTo>
                    <a:cubicBezTo>
                      <a:pt x="9466" y="41042"/>
                      <a:pt x="11418" y="42280"/>
                      <a:pt x="13538" y="43209"/>
                    </a:cubicBezTo>
                    <a:cubicBezTo>
                      <a:pt x="13871" y="43340"/>
                      <a:pt x="14205" y="43482"/>
                      <a:pt x="14538" y="43613"/>
                    </a:cubicBezTo>
                    <a:cubicBezTo>
                      <a:pt x="17014" y="44554"/>
                      <a:pt x="19717" y="45066"/>
                      <a:pt x="22527" y="45066"/>
                    </a:cubicBezTo>
                    <a:cubicBezTo>
                      <a:pt x="23265" y="45066"/>
                      <a:pt x="23980" y="45030"/>
                      <a:pt x="24694" y="44959"/>
                    </a:cubicBezTo>
                    <a:cubicBezTo>
                      <a:pt x="25396" y="44899"/>
                      <a:pt x="26099" y="44792"/>
                      <a:pt x="26778" y="44661"/>
                    </a:cubicBezTo>
                    <a:cubicBezTo>
                      <a:pt x="36553" y="42804"/>
                      <a:pt x="44089" y="34624"/>
                      <a:pt x="44970" y="24528"/>
                    </a:cubicBezTo>
                    <a:cubicBezTo>
                      <a:pt x="45006" y="24147"/>
                      <a:pt x="45030" y="23754"/>
                      <a:pt x="45042" y="23361"/>
                    </a:cubicBezTo>
                    <a:cubicBezTo>
                      <a:pt x="45054" y="23087"/>
                      <a:pt x="45066" y="22813"/>
                      <a:pt x="45066" y="22539"/>
                    </a:cubicBezTo>
                    <a:cubicBezTo>
                      <a:pt x="45066" y="16610"/>
                      <a:pt x="42780" y="11229"/>
                      <a:pt x="39041" y="7204"/>
                    </a:cubicBezTo>
                    <a:cubicBezTo>
                      <a:pt x="38839" y="6978"/>
                      <a:pt x="38624" y="6764"/>
                      <a:pt x="38410" y="6549"/>
                    </a:cubicBezTo>
                    <a:cubicBezTo>
                      <a:pt x="34707" y="2870"/>
                      <a:pt x="29742" y="477"/>
                      <a:pt x="24218" y="60"/>
                    </a:cubicBezTo>
                    <a:cubicBezTo>
                      <a:pt x="23753" y="37"/>
                      <a:pt x="23289" y="13"/>
                      <a:pt x="228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6" name="Google Shape;496;p29"/>
              <p:cNvGrpSpPr/>
              <p:nvPr/>
            </p:nvGrpSpPr>
            <p:grpSpPr>
              <a:xfrm>
                <a:off x="3178629" y="3329916"/>
                <a:ext cx="513849" cy="536586"/>
                <a:chOff x="3178629" y="3329916"/>
                <a:chExt cx="513849" cy="536586"/>
              </a:xfrm>
            </p:grpSpPr>
            <p:sp>
              <p:nvSpPr>
                <p:cNvPr id="497" name="Google Shape;497;p29"/>
                <p:cNvSpPr/>
                <p:nvPr/>
              </p:nvSpPr>
              <p:spPr>
                <a:xfrm>
                  <a:off x="3178629" y="3608717"/>
                  <a:ext cx="513849" cy="157041"/>
                </a:xfrm>
                <a:custGeom>
                  <a:rect b="b" l="l" r="r" t="t"/>
                  <a:pathLst>
                    <a:path extrusionOk="0" h="13158" w="43054">
                      <a:moveTo>
                        <a:pt x="43054" y="1"/>
                      </a:moveTo>
                      <a:cubicBezTo>
                        <a:pt x="36434" y="7859"/>
                        <a:pt x="26671" y="12455"/>
                        <a:pt x="16277" y="12455"/>
                      </a:cubicBezTo>
                      <a:cubicBezTo>
                        <a:pt x="15169" y="12455"/>
                        <a:pt x="14086" y="12407"/>
                        <a:pt x="13002" y="12300"/>
                      </a:cubicBezTo>
                      <a:cubicBezTo>
                        <a:pt x="12740" y="12276"/>
                        <a:pt x="12490" y="12252"/>
                        <a:pt x="12240" y="12229"/>
                      </a:cubicBezTo>
                      <a:cubicBezTo>
                        <a:pt x="11300" y="12122"/>
                        <a:pt x="10383" y="11979"/>
                        <a:pt x="9466" y="11788"/>
                      </a:cubicBezTo>
                      <a:cubicBezTo>
                        <a:pt x="9204" y="11741"/>
                        <a:pt x="8954" y="11693"/>
                        <a:pt x="8704" y="11633"/>
                      </a:cubicBezTo>
                      <a:cubicBezTo>
                        <a:pt x="8133" y="11514"/>
                        <a:pt x="7573" y="11371"/>
                        <a:pt x="7013" y="11217"/>
                      </a:cubicBezTo>
                      <a:cubicBezTo>
                        <a:pt x="6775" y="11157"/>
                        <a:pt x="6537" y="11086"/>
                        <a:pt x="6287" y="11014"/>
                      </a:cubicBezTo>
                      <a:cubicBezTo>
                        <a:pt x="4120" y="10371"/>
                        <a:pt x="2013" y="9514"/>
                        <a:pt x="1" y="8454"/>
                      </a:cubicBezTo>
                      <a:lnTo>
                        <a:pt x="1" y="8454"/>
                      </a:lnTo>
                      <a:lnTo>
                        <a:pt x="513" y="9514"/>
                      </a:lnTo>
                      <a:cubicBezTo>
                        <a:pt x="2382" y="10431"/>
                        <a:pt x="4323" y="11181"/>
                        <a:pt x="6323" y="11764"/>
                      </a:cubicBezTo>
                      <a:cubicBezTo>
                        <a:pt x="6561" y="11836"/>
                        <a:pt x="6811" y="11895"/>
                        <a:pt x="7049" y="11967"/>
                      </a:cubicBezTo>
                      <a:cubicBezTo>
                        <a:pt x="7656" y="12122"/>
                        <a:pt x="8264" y="12264"/>
                        <a:pt x="8883" y="12395"/>
                      </a:cubicBezTo>
                      <a:cubicBezTo>
                        <a:pt x="9133" y="12455"/>
                        <a:pt x="9395" y="12503"/>
                        <a:pt x="9645" y="12550"/>
                      </a:cubicBezTo>
                      <a:cubicBezTo>
                        <a:pt x="10573" y="12729"/>
                        <a:pt x="11514" y="12860"/>
                        <a:pt x="12455" y="12955"/>
                      </a:cubicBezTo>
                      <a:cubicBezTo>
                        <a:pt x="12717" y="12991"/>
                        <a:pt x="12979" y="13014"/>
                        <a:pt x="13240" y="13038"/>
                      </a:cubicBezTo>
                      <a:cubicBezTo>
                        <a:pt x="14241" y="13122"/>
                        <a:pt x="15253" y="13157"/>
                        <a:pt x="16277" y="13157"/>
                      </a:cubicBezTo>
                      <a:cubicBezTo>
                        <a:pt x="26564" y="13157"/>
                        <a:pt x="36243" y="8752"/>
                        <a:pt x="42982" y="1168"/>
                      </a:cubicBezTo>
                      <a:lnTo>
                        <a:pt x="4305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9"/>
                <p:cNvSpPr/>
                <p:nvPr/>
              </p:nvSpPr>
              <p:spPr>
                <a:xfrm>
                  <a:off x="3319736" y="3408078"/>
                  <a:ext cx="301120" cy="458423"/>
                </a:xfrm>
                <a:custGeom>
                  <a:rect b="b" l="l" r="r" t="t"/>
                  <a:pathLst>
                    <a:path extrusionOk="0" h="38410" w="25230">
                      <a:moveTo>
                        <a:pt x="24599" y="0"/>
                      </a:moveTo>
                      <a:cubicBezTo>
                        <a:pt x="19182" y="620"/>
                        <a:pt x="14026" y="2822"/>
                        <a:pt x="9835" y="6370"/>
                      </a:cubicBezTo>
                      <a:cubicBezTo>
                        <a:pt x="3870" y="11407"/>
                        <a:pt x="108" y="18800"/>
                        <a:pt x="13" y="25658"/>
                      </a:cubicBezTo>
                      <a:cubicBezTo>
                        <a:pt x="1" y="26837"/>
                        <a:pt x="132" y="27968"/>
                        <a:pt x="417" y="29040"/>
                      </a:cubicBezTo>
                      <a:cubicBezTo>
                        <a:pt x="477" y="29278"/>
                        <a:pt x="560" y="29528"/>
                        <a:pt x="632" y="29766"/>
                      </a:cubicBezTo>
                      <a:cubicBezTo>
                        <a:pt x="1715" y="33004"/>
                        <a:pt x="4168" y="35648"/>
                        <a:pt x="7728" y="37291"/>
                      </a:cubicBezTo>
                      <a:cubicBezTo>
                        <a:pt x="8716" y="37755"/>
                        <a:pt x="9776" y="38124"/>
                        <a:pt x="10883" y="38410"/>
                      </a:cubicBezTo>
                      <a:lnTo>
                        <a:pt x="12967" y="38112"/>
                      </a:lnTo>
                      <a:cubicBezTo>
                        <a:pt x="11169" y="37838"/>
                        <a:pt x="9514" y="37350"/>
                        <a:pt x="8025" y="36648"/>
                      </a:cubicBezTo>
                      <a:cubicBezTo>
                        <a:pt x="4763" y="35148"/>
                        <a:pt x="2489" y="32754"/>
                        <a:pt x="1417" y="29849"/>
                      </a:cubicBezTo>
                      <a:cubicBezTo>
                        <a:pt x="1334" y="29611"/>
                        <a:pt x="1251" y="29361"/>
                        <a:pt x="1179" y="29111"/>
                      </a:cubicBezTo>
                      <a:cubicBezTo>
                        <a:pt x="858" y="28028"/>
                        <a:pt x="703" y="26873"/>
                        <a:pt x="727" y="25670"/>
                      </a:cubicBezTo>
                      <a:cubicBezTo>
                        <a:pt x="810" y="19015"/>
                        <a:pt x="4477" y="11823"/>
                        <a:pt x="10288" y="6906"/>
                      </a:cubicBezTo>
                      <a:cubicBezTo>
                        <a:pt x="14514" y="3334"/>
                        <a:pt x="19741" y="1155"/>
                        <a:pt x="25230" y="655"/>
                      </a:cubicBezTo>
                      <a:cubicBezTo>
                        <a:pt x="25028" y="429"/>
                        <a:pt x="24813" y="215"/>
                        <a:pt x="24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9"/>
                <p:cNvSpPr/>
                <p:nvPr/>
              </p:nvSpPr>
              <p:spPr>
                <a:xfrm>
                  <a:off x="3271996" y="3329916"/>
                  <a:ext cx="171948" cy="520533"/>
                </a:xfrm>
                <a:custGeom>
                  <a:rect b="b" l="l" r="r" t="t"/>
                  <a:pathLst>
                    <a:path extrusionOk="0" h="43614" w="14407">
                      <a:moveTo>
                        <a:pt x="13014" y="1"/>
                      </a:moveTo>
                      <a:cubicBezTo>
                        <a:pt x="9251" y="2120"/>
                        <a:pt x="6287" y="5013"/>
                        <a:pt x="4179" y="8609"/>
                      </a:cubicBezTo>
                      <a:cubicBezTo>
                        <a:pt x="1405" y="13324"/>
                        <a:pt x="0" y="19480"/>
                        <a:pt x="0" y="26885"/>
                      </a:cubicBezTo>
                      <a:cubicBezTo>
                        <a:pt x="0" y="29636"/>
                        <a:pt x="298" y="32350"/>
                        <a:pt x="881" y="34993"/>
                      </a:cubicBezTo>
                      <a:cubicBezTo>
                        <a:pt x="941" y="35255"/>
                        <a:pt x="1000" y="35505"/>
                        <a:pt x="1060" y="35755"/>
                      </a:cubicBezTo>
                      <a:cubicBezTo>
                        <a:pt x="1679" y="38327"/>
                        <a:pt x="2572" y="40827"/>
                        <a:pt x="3727" y="43209"/>
                      </a:cubicBezTo>
                      <a:cubicBezTo>
                        <a:pt x="4060" y="43352"/>
                        <a:pt x="4394" y="43482"/>
                        <a:pt x="4727" y="43613"/>
                      </a:cubicBezTo>
                      <a:cubicBezTo>
                        <a:pt x="3465" y="41161"/>
                        <a:pt x="2500" y="38577"/>
                        <a:pt x="1822" y="35910"/>
                      </a:cubicBezTo>
                      <a:cubicBezTo>
                        <a:pt x="1762" y="35660"/>
                        <a:pt x="1703" y="35410"/>
                        <a:pt x="1643" y="35148"/>
                      </a:cubicBezTo>
                      <a:cubicBezTo>
                        <a:pt x="1024" y="32469"/>
                        <a:pt x="714" y="29695"/>
                        <a:pt x="714" y="26885"/>
                      </a:cubicBezTo>
                      <a:cubicBezTo>
                        <a:pt x="714" y="13503"/>
                        <a:pt x="5191" y="4704"/>
                        <a:pt x="14407" y="60"/>
                      </a:cubicBezTo>
                      <a:lnTo>
                        <a:pt x="1301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9"/>
                <p:cNvSpPr/>
                <p:nvPr/>
              </p:nvSpPr>
              <p:spPr>
                <a:xfrm>
                  <a:off x="3184596" y="3452417"/>
                  <a:ext cx="79738" cy="349290"/>
                </a:xfrm>
                <a:custGeom>
                  <a:rect b="b" l="l" r="r" t="t"/>
                  <a:pathLst>
                    <a:path extrusionOk="0" h="29266" w="6681">
                      <a:moveTo>
                        <a:pt x="1144" y="0"/>
                      </a:moveTo>
                      <a:lnTo>
                        <a:pt x="334" y="1334"/>
                      </a:lnTo>
                      <a:cubicBezTo>
                        <a:pt x="1" y="7882"/>
                        <a:pt x="1489" y="11478"/>
                        <a:pt x="3168" y="15514"/>
                      </a:cubicBezTo>
                      <a:cubicBezTo>
                        <a:pt x="3287" y="15788"/>
                        <a:pt x="3394" y="16062"/>
                        <a:pt x="3513" y="16335"/>
                      </a:cubicBezTo>
                      <a:cubicBezTo>
                        <a:pt x="5275" y="20622"/>
                        <a:pt x="5692" y="23051"/>
                        <a:pt x="5787" y="24110"/>
                      </a:cubicBezTo>
                      <a:cubicBezTo>
                        <a:pt x="5835" y="24539"/>
                        <a:pt x="5811" y="24741"/>
                        <a:pt x="5811" y="24753"/>
                      </a:cubicBezTo>
                      <a:lnTo>
                        <a:pt x="5811" y="24789"/>
                      </a:lnTo>
                      <a:lnTo>
                        <a:pt x="5823" y="24837"/>
                      </a:lnTo>
                      <a:cubicBezTo>
                        <a:pt x="5823" y="24837"/>
                        <a:pt x="5823" y="24848"/>
                        <a:pt x="5823" y="24860"/>
                      </a:cubicBezTo>
                      <a:cubicBezTo>
                        <a:pt x="5847" y="25075"/>
                        <a:pt x="6109" y="27218"/>
                        <a:pt x="5263" y="28301"/>
                      </a:cubicBezTo>
                      <a:cubicBezTo>
                        <a:pt x="5109" y="28516"/>
                        <a:pt x="4918" y="28670"/>
                        <a:pt x="4704" y="28777"/>
                      </a:cubicBezTo>
                      <a:lnTo>
                        <a:pt x="5251" y="29266"/>
                      </a:lnTo>
                      <a:cubicBezTo>
                        <a:pt x="5466" y="29135"/>
                        <a:pt x="5668" y="28956"/>
                        <a:pt x="5835" y="28742"/>
                      </a:cubicBezTo>
                      <a:cubicBezTo>
                        <a:pt x="6680" y="27623"/>
                        <a:pt x="6621" y="25801"/>
                        <a:pt x="6561" y="25063"/>
                      </a:cubicBezTo>
                      <a:cubicBezTo>
                        <a:pt x="6549" y="24920"/>
                        <a:pt x="6537" y="24825"/>
                        <a:pt x="6525" y="24765"/>
                      </a:cubicBezTo>
                      <a:cubicBezTo>
                        <a:pt x="6525" y="24694"/>
                        <a:pt x="6537" y="24551"/>
                        <a:pt x="6525" y="24313"/>
                      </a:cubicBezTo>
                      <a:cubicBezTo>
                        <a:pt x="6466" y="23324"/>
                        <a:pt x="6109" y="20800"/>
                        <a:pt x="4168" y="16074"/>
                      </a:cubicBezTo>
                      <a:cubicBezTo>
                        <a:pt x="4049" y="15788"/>
                        <a:pt x="3942" y="15514"/>
                        <a:pt x="3823" y="15240"/>
                      </a:cubicBezTo>
                      <a:cubicBezTo>
                        <a:pt x="2072" y="11013"/>
                        <a:pt x="525" y="7287"/>
                        <a:pt x="11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501" name="Google Shape;501;p2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152676" y="3332456"/>
                <a:ext cx="543535" cy="5402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502" name="Google Shape;502;p29"/>
            <p:cNvSpPr/>
            <p:nvPr/>
          </p:nvSpPr>
          <p:spPr>
            <a:xfrm>
              <a:off x="2777919" y="3218450"/>
              <a:ext cx="741300" cy="1925050"/>
            </a:xfrm>
            <a:custGeom>
              <a:rect b="b" l="l" r="r" t="t"/>
              <a:pathLst>
                <a:path extrusionOk="0" h="77002" w="29652">
                  <a:moveTo>
                    <a:pt x="29652" y="0"/>
                  </a:moveTo>
                  <a:cubicBezTo>
                    <a:pt x="25307" y="4880"/>
                    <a:pt x="8196" y="20320"/>
                    <a:pt x="3584" y="29277"/>
                  </a:cubicBezTo>
                  <a:cubicBezTo>
                    <a:pt x="-1028" y="38234"/>
                    <a:pt x="-627" y="45787"/>
                    <a:pt x="1980" y="53741"/>
                  </a:cubicBezTo>
                  <a:cubicBezTo>
                    <a:pt x="4587" y="61695"/>
                    <a:pt x="16351" y="73125"/>
                    <a:pt x="19225" y="77002"/>
                  </a:cubicBez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3" name="Google Shape;503;p29"/>
            <p:cNvSpPr/>
            <p:nvPr/>
          </p:nvSpPr>
          <p:spPr>
            <a:xfrm>
              <a:off x="7707900" y="3000575"/>
              <a:ext cx="741270" cy="1349759"/>
            </a:xfrm>
            <a:custGeom>
              <a:rect b="b" l="l" r="r" t="t"/>
              <a:pathLst>
                <a:path extrusionOk="0" h="55318" w="30017">
                  <a:moveTo>
                    <a:pt x="0" y="0"/>
                  </a:moveTo>
                  <a:cubicBezTo>
                    <a:pt x="4640" y="7022"/>
                    <a:pt x="23202" y="32910"/>
                    <a:pt x="27842" y="42130"/>
                  </a:cubicBezTo>
                  <a:cubicBezTo>
                    <a:pt x="32482" y="51350"/>
                    <a:pt x="27842" y="53120"/>
                    <a:pt x="27842" y="55318"/>
                  </a:cubicBez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504" name="Google Shape;504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97150" y="1861700"/>
              <a:ext cx="4195750" cy="3281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8638875" y="1209050"/>
            <a:ext cx="251100" cy="36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0" name="Google Shape;510;p30"/>
          <p:cNvSpPr/>
          <p:nvPr/>
        </p:nvSpPr>
        <p:spPr>
          <a:xfrm>
            <a:off x="4367425" y="3079051"/>
            <a:ext cx="4120200" cy="182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4172005" y="550724"/>
            <a:ext cx="2526000" cy="223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1103275" y="944429"/>
            <a:ext cx="2819100" cy="395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30"/>
          <p:cNvSpPr txBox="1"/>
          <p:nvPr>
            <p:ph type="title"/>
          </p:nvPr>
        </p:nvSpPr>
        <p:spPr>
          <a:xfrm>
            <a:off x="1931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ROTY Model Results</a:t>
            </a:r>
            <a:endParaRPr sz="3300"/>
          </a:p>
        </p:txBody>
      </p:sp>
      <p:pic>
        <p:nvPicPr>
          <p:cNvPr id="514" name="Google Shape;5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850" y="1046425"/>
            <a:ext cx="2627843" cy="15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850" y="2594271"/>
            <a:ext cx="2627850" cy="22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0"/>
          <p:cNvSpPr txBox="1"/>
          <p:nvPr/>
        </p:nvSpPr>
        <p:spPr>
          <a:xfrm>
            <a:off x="1214500" y="624913"/>
            <a:ext cx="466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Current ESPN ROTY Projections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7" name="Google Shape;517;p30"/>
          <p:cNvPicPr preferRelativeResize="0"/>
          <p:nvPr/>
        </p:nvPicPr>
        <p:blipFill rotWithShape="1">
          <a:blip r:embed="rId5">
            <a:alphaModFix/>
          </a:blip>
          <a:srcRect b="9428" l="0" r="0" t="0"/>
          <a:stretch/>
        </p:blipFill>
        <p:spPr>
          <a:xfrm>
            <a:off x="4487900" y="3151375"/>
            <a:ext cx="3875550" cy="1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0"/>
          <p:cNvSpPr txBox="1"/>
          <p:nvPr/>
        </p:nvSpPr>
        <p:spPr>
          <a:xfrm>
            <a:off x="4367425" y="2730650"/>
            <a:ext cx="466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Ranked ROTY projections based on probabilities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9" name="Google Shape;519;p30"/>
          <p:cNvSpPr txBox="1"/>
          <p:nvPr/>
        </p:nvSpPr>
        <p:spPr>
          <a:xfrm>
            <a:off x="4091975" y="255613"/>
            <a:ext cx="466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ROTY Prediction: WEMBYYYYYYY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0" name="Google Shape;52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0450" y="-1612513"/>
            <a:ext cx="6095452" cy="609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2050" y="637674"/>
            <a:ext cx="2329452" cy="20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15250" y="2270838"/>
            <a:ext cx="3436524" cy="343652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0"/>
          <p:cNvSpPr/>
          <p:nvPr/>
        </p:nvSpPr>
        <p:spPr>
          <a:xfrm>
            <a:off x="6743225" y="805050"/>
            <a:ext cx="251100" cy="36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30"/>
          <p:cNvSpPr txBox="1"/>
          <p:nvPr/>
        </p:nvSpPr>
        <p:spPr>
          <a:xfrm>
            <a:off x="2450225" y="2507725"/>
            <a:ext cx="512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30"/>
          <p:cNvSpPr/>
          <p:nvPr/>
        </p:nvSpPr>
        <p:spPr>
          <a:xfrm>
            <a:off x="5088700" y="3353325"/>
            <a:ext cx="1512900" cy="1827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30"/>
          <p:cNvSpPr/>
          <p:nvPr/>
        </p:nvSpPr>
        <p:spPr>
          <a:xfrm>
            <a:off x="5088700" y="3536025"/>
            <a:ext cx="1512900" cy="1827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5088700" y="4300250"/>
            <a:ext cx="1512900" cy="1827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30"/>
          <p:cNvSpPr/>
          <p:nvPr/>
        </p:nvSpPr>
        <p:spPr>
          <a:xfrm>
            <a:off x="5088700" y="4472925"/>
            <a:ext cx="1512900" cy="1827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30"/>
          <p:cNvSpPr/>
          <p:nvPr/>
        </p:nvSpPr>
        <p:spPr>
          <a:xfrm>
            <a:off x="1199850" y="1046425"/>
            <a:ext cx="1421400" cy="1290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30"/>
          <p:cNvSpPr/>
          <p:nvPr/>
        </p:nvSpPr>
        <p:spPr>
          <a:xfrm>
            <a:off x="5088700" y="4655625"/>
            <a:ext cx="1512900" cy="1401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0"/>
          <p:cNvSpPr/>
          <p:nvPr/>
        </p:nvSpPr>
        <p:spPr>
          <a:xfrm>
            <a:off x="1208752" y="4135416"/>
            <a:ext cx="1518000" cy="1401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30"/>
          <p:cNvSpPr/>
          <p:nvPr/>
        </p:nvSpPr>
        <p:spPr>
          <a:xfrm>
            <a:off x="1199850" y="1895600"/>
            <a:ext cx="1421400" cy="1290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0"/>
          <p:cNvSpPr/>
          <p:nvPr/>
        </p:nvSpPr>
        <p:spPr>
          <a:xfrm>
            <a:off x="1199850" y="2584263"/>
            <a:ext cx="1421400" cy="1290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30"/>
          <p:cNvSpPr/>
          <p:nvPr/>
        </p:nvSpPr>
        <p:spPr>
          <a:xfrm>
            <a:off x="1199850" y="3272938"/>
            <a:ext cx="1421400" cy="1290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1"/>
          <p:cNvSpPr/>
          <p:nvPr/>
        </p:nvSpPr>
        <p:spPr>
          <a:xfrm>
            <a:off x="2827344" y="641819"/>
            <a:ext cx="4183800" cy="238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31"/>
          <p:cNvSpPr/>
          <p:nvPr/>
        </p:nvSpPr>
        <p:spPr>
          <a:xfrm>
            <a:off x="98725" y="643525"/>
            <a:ext cx="3286200" cy="316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31"/>
          <p:cNvSpPr txBox="1"/>
          <p:nvPr>
            <p:ph type="title"/>
          </p:nvPr>
        </p:nvSpPr>
        <p:spPr>
          <a:xfrm>
            <a:off x="1931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Model Accuracy Over Time</a:t>
            </a:r>
            <a:endParaRPr sz="3300"/>
          </a:p>
        </p:txBody>
      </p:sp>
      <p:sp>
        <p:nvSpPr>
          <p:cNvPr id="542" name="Google Shape;542;p31"/>
          <p:cNvSpPr txBox="1"/>
          <p:nvPr/>
        </p:nvSpPr>
        <p:spPr>
          <a:xfrm>
            <a:off x="4187075" y="3535197"/>
            <a:ext cx="404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Draftkings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Odds 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3" name="Google Shape;5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080" y="3875575"/>
            <a:ext cx="4439819" cy="9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3164250" cy="300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650" y="725124"/>
            <a:ext cx="3611150" cy="22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9125" y="1161950"/>
            <a:ext cx="1885474" cy="908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47" name="Google Shape;547;p31"/>
          <p:cNvCxnSpPr/>
          <p:nvPr/>
        </p:nvCxnSpPr>
        <p:spPr>
          <a:xfrm>
            <a:off x="4297155" y="2208071"/>
            <a:ext cx="2609100" cy="13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31"/>
          <p:cNvCxnSpPr/>
          <p:nvPr/>
        </p:nvCxnSpPr>
        <p:spPr>
          <a:xfrm>
            <a:off x="4297708" y="2070579"/>
            <a:ext cx="2609100" cy="13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31"/>
          <p:cNvSpPr txBox="1"/>
          <p:nvPr/>
        </p:nvSpPr>
        <p:spPr>
          <a:xfrm>
            <a:off x="1765600" y="1085125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31"/>
          <p:cNvSpPr txBox="1"/>
          <p:nvPr/>
        </p:nvSpPr>
        <p:spPr>
          <a:xfrm>
            <a:off x="1763219" y="1201806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31"/>
          <p:cNvSpPr txBox="1"/>
          <p:nvPr/>
        </p:nvSpPr>
        <p:spPr>
          <a:xfrm>
            <a:off x="1760838" y="130658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31"/>
          <p:cNvSpPr txBox="1"/>
          <p:nvPr/>
        </p:nvSpPr>
        <p:spPr>
          <a:xfrm>
            <a:off x="1758456" y="1423263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1756075" y="1528038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31"/>
          <p:cNvSpPr txBox="1"/>
          <p:nvPr/>
        </p:nvSpPr>
        <p:spPr>
          <a:xfrm>
            <a:off x="1765600" y="1644719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31"/>
          <p:cNvSpPr txBox="1"/>
          <p:nvPr/>
        </p:nvSpPr>
        <p:spPr>
          <a:xfrm>
            <a:off x="1763219" y="174949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31"/>
          <p:cNvSpPr txBox="1"/>
          <p:nvPr/>
        </p:nvSpPr>
        <p:spPr>
          <a:xfrm>
            <a:off x="1760838" y="2056675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31"/>
          <p:cNvSpPr txBox="1"/>
          <p:nvPr/>
        </p:nvSpPr>
        <p:spPr>
          <a:xfrm>
            <a:off x="1758456" y="186379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31"/>
          <p:cNvSpPr txBox="1"/>
          <p:nvPr/>
        </p:nvSpPr>
        <p:spPr>
          <a:xfrm>
            <a:off x="1744169" y="2159069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31"/>
          <p:cNvSpPr txBox="1"/>
          <p:nvPr/>
        </p:nvSpPr>
        <p:spPr>
          <a:xfrm>
            <a:off x="1777506" y="2466250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31"/>
          <p:cNvSpPr txBox="1"/>
          <p:nvPr/>
        </p:nvSpPr>
        <p:spPr>
          <a:xfrm>
            <a:off x="1775125" y="2571025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1772744" y="2675800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31"/>
          <p:cNvSpPr txBox="1"/>
          <p:nvPr/>
        </p:nvSpPr>
        <p:spPr>
          <a:xfrm>
            <a:off x="1710831" y="288773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1767981" y="332588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31"/>
          <p:cNvSpPr txBox="1"/>
          <p:nvPr/>
        </p:nvSpPr>
        <p:spPr>
          <a:xfrm>
            <a:off x="1753694" y="3423513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31"/>
          <p:cNvSpPr txBox="1"/>
          <p:nvPr/>
        </p:nvSpPr>
        <p:spPr>
          <a:xfrm>
            <a:off x="1775125" y="3523525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31"/>
          <p:cNvSpPr txBox="1"/>
          <p:nvPr/>
        </p:nvSpPr>
        <p:spPr>
          <a:xfrm>
            <a:off x="5142213" y="651738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31"/>
          <p:cNvSpPr txBox="1"/>
          <p:nvPr/>
        </p:nvSpPr>
        <p:spPr>
          <a:xfrm>
            <a:off x="5139850" y="75714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5151663" y="112933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5163475" y="124319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31"/>
          <p:cNvSpPr txBox="1"/>
          <p:nvPr/>
        </p:nvSpPr>
        <p:spPr>
          <a:xfrm>
            <a:off x="5168419" y="1608850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31"/>
          <p:cNvSpPr txBox="1"/>
          <p:nvPr/>
        </p:nvSpPr>
        <p:spPr>
          <a:xfrm>
            <a:off x="5161013" y="149994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31"/>
          <p:cNvSpPr txBox="1"/>
          <p:nvPr/>
        </p:nvSpPr>
        <p:spPr>
          <a:xfrm>
            <a:off x="5158631" y="136659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31"/>
          <p:cNvSpPr txBox="1"/>
          <p:nvPr/>
        </p:nvSpPr>
        <p:spPr>
          <a:xfrm>
            <a:off x="5168156" y="1733306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31"/>
          <p:cNvSpPr txBox="1"/>
          <p:nvPr/>
        </p:nvSpPr>
        <p:spPr>
          <a:xfrm>
            <a:off x="5177681" y="212383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31"/>
          <p:cNvSpPr txBox="1"/>
          <p:nvPr/>
        </p:nvSpPr>
        <p:spPr>
          <a:xfrm>
            <a:off x="5187206" y="2240513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31"/>
          <p:cNvSpPr txBox="1"/>
          <p:nvPr/>
        </p:nvSpPr>
        <p:spPr>
          <a:xfrm>
            <a:off x="5196731" y="2488163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31"/>
          <p:cNvSpPr txBox="1"/>
          <p:nvPr/>
        </p:nvSpPr>
        <p:spPr>
          <a:xfrm>
            <a:off x="5194350" y="260484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31"/>
          <p:cNvSpPr txBox="1"/>
          <p:nvPr/>
        </p:nvSpPr>
        <p:spPr>
          <a:xfrm>
            <a:off x="3384925" y="2981088"/>
            <a:ext cx="46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70% Prediction Accuracy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79" name="Google Shape;579;p31"/>
          <p:cNvPicPr preferRelativeResize="0"/>
          <p:nvPr/>
        </p:nvPicPr>
        <p:blipFill rotWithShape="1">
          <a:blip r:embed="rId7">
            <a:alphaModFix/>
          </a:blip>
          <a:srcRect b="56063" l="0" r="46896" t="0"/>
          <a:stretch/>
        </p:blipFill>
        <p:spPr>
          <a:xfrm>
            <a:off x="7238800" y="2266765"/>
            <a:ext cx="1646123" cy="7506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80" name="Google Shape;580;p31"/>
          <p:cNvCxnSpPr/>
          <p:nvPr/>
        </p:nvCxnSpPr>
        <p:spPr>
          <a:xfrm>
            <a:off x="4297155" y="2548333"/>
            <a:ext cx="2609100" cy="13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1" name="Google Shape;58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1733" y="3160123"/>
            <a:ext cx="2355066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ketball Court Design Project Proposal by Slidesgo">
  <a:themeElements>
    <a:clrScheme name="Simple Light">
      <a:dk1>
        <a:srgbClr val="141414"/>
      </a:dk1>
      <a:lt1>
        <a:srgbClr val="EEEEEE"/>
      </a:lt1>
      <a:dk2>
        <a:srgbClr val="FFFFFF"/>
      </a:dk2>
      <a:lt2>
        <a:srgbClr val="FF3F0B"/>
      </a:lt2>
      <a:accent1>
        <a:srgbClr val="8DFA6E"/>
      </a:accent1>
      <a:accent2>
        <a:srgbClr val="F9D61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